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4"/>
  </p:notesMasterIdLst>
  <p:sldIdLst>
    <p:sldId id="311" r:id="rId2"/>
    <p:sldId id="256" r:id="rId3"/>
    <p:sldId id="267" r:id="rId4"/>
    <p:sldId id="258" r:id="rId5"/>
    <p:sldId id="465" r:id="rId6"/>
    <p:sldId id="323" r:id="rId7"/>
    <p:sldId id="324" r:id="rId8"/>
    <p:sldId id="464" r:id="rId9"/>
    <p:sldId id="461" r:id="rId10"/>
    <p:sldId id="467" r:id="rId11"/>
    <p:sldId id="468" r:id="rId12"/>
    <p:sldId id="469" r:id="rId13"/>
    <p:sldId id="462" r:id="rId14"/>
    <p:sldId id="470" r:id="rId15"/>
    <p:sldId id="459" r:id="rId16"/>
    <p:sldId id="417" r:id="rId17"/>
    <p:sldId id="471" r:id="rId18"/>
    <p:sldId id="477" r:id="rId19"/>
    <p:sldId id="476" r:id="rId20"/>
    <p:sldId id="484" r:id="rId21"/>
    <p:sldId id="473" r:id="rId22"/>
    <p:sldId id="479" r:id="rId23"/>
    <p:sldId id="478" r:id="rId24"/>
    <p:sldId id="475" r:id="rId25"/>
    <p:sldId id="474" r:id="rId26"/>
    <p:sldId id="480" r:id="rId27"/>
    <p:sldId id="472" r:id="rId28"/>
    <p:sldId id="481" r:id="rId29"/>
    <p:sldId id="485" r:id="rId30"/>
    <p:sldId id="486" r:id="rId31"/>
    <p:sldId id="488" r:id="rId32"/>
    <p:sldId id="322" r:id="rId33"/>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99CCFF"/>
    <a:srgbClr val="0033CC"/>
    <a:srgbClr val="FF33CC"/>
    <a:srgbClr val="CC0099"/>
    <a:srgbClr val="000066"/>
    <a:srgbClr val="33CC33"/>
    <a:srgbClr val="FF9E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E8AA0E-570A-4616-8FE4-AAD8F878450B}" v="39" dt="2024-04-15T18:45:25.69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72" d="100"/>
          <a:sy n="72" d="100"/>
        </p:scale>
        <p:origin x="43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18C152-A2CA-4782-ACF0-C4BBB7321379}" type="doc">
      <dgm:prSet loTypeId="urn:microsoft.com/office/officeart/2009/3/layout/StepUpProcess" loCatId="process" qsTypeId="urn:microsoft.com/office/officeart/2005/8/quickstyle/simple1" qsCatId="simple" csTypeId="urn:microsoft.com/office/officeart/2005/8/colors/colorful2" csCatId="colorful" phldr="1"/>
      <dgm:spPr/>
      <dgm:t>
        <a:bodyPr/>
        <a:lstStyle/>
        <a:p>
          <a:endParaRPr lang="es-PE"/>
        </a:p>
      </dgm:t>
    </dgm:pt>
    <dgm:pt modelId="{5596E7C4-E8B7-4A1B-B74F-C220A48A4069}">
      <dgm:prSet phldrT="[Texto]" custT="1"/>
      <dgm:spPr/>
      <dgm:t>
        <a:bodyPr/>
        <a:lstStyle/>
        <a:p>
          <a:r>
            <a:rPr lang="es-PE" sz="1400" b="1" dirty="0">
              <a:solidFill>
                <a:schemeClr val="tx1"/>
              </a:solidFill>
              <a:latin typeface="Century Gothic" panose="020B0502020202020204" pitchFamily="34" charset="0"/>
            </a:rPr>
            <a:t>Formación del Equipo</a:t>
          </a:r>
        </a:p>
        <a:p>
          <a:r>
            <a:rPr lang="es-PE" sz="1400" dirty="0">
              <a:solidFill>
                <a:schemeClr val="tx1"/>
              </a:solidFill>
              <a:latin typeface="Century Gothic" panose="020B0502020202020204" pitchFamily="34" charset="0"/>
            </a:rPr>
            <a:t>Durante las primeras reuniones el foco está puesto en conocerse y entender las motivaciones y expectativas propias y de los demás miembros del equipo, antes que en el trabajo en sí mismo.</a:t>
          </a:r>
        </a:p>
      </dgm:t>
    </dgm:pt>
    <dgm:pt modelId="{A643DE5E-6ED1-433C-95A9-D063E880A6C0}" type="parTrans" cxnId="{6E956900-4750-4D72-A537-9C196DE1A9D3}">
      <dgm:prSet/>
      <dgm:spPr/>
      <dgm:t>
        <a:bodyPr/>
        <a:lstStyle/>
        <a:p>
          <a:endParaRPr lang="es-PE">
            <a:latin typeface="Century Gothic" panose="020B0502020202020204" pitchFamily="34" charset="0"/>
          </a:endParaRPr>
        </a:p>
      </dgm:t>
    </dgm:pt>
    <dgm:pt modelId="{50A8F338-EBED-41E0-B38D-EAF9ABA6D366}" type="sibTrans" cxnId="{6E956900-4750-4D72-A537-9C196DE1A9D3}">
      <dgm:prSet/>
      <dgm:spPr/>
      <dgm:t>
        <a:bodyPr/>
        <a:lstStyle/>
        <a:p>
          <a:endParaRPr lang="es-PE">
            <a:latin typeface="Century Gothic" panose="020B0502020202020204" pitchFamily="34" charset="0"/>
          </a:endParaRPr>
        </a:p>
      </dgm:t>
    </dgm:pt>
    <dgm:pt modelId="{6008B58D-C233-48CA-B594-6741D2DDEA30}">
      <dgm:prSet phldrT="[Texto]" custT="1"/>
      <dgm:spPr/>
      <dgm:t>
        <a:bodyPr/>
        <a:lstStyle/>
        <a:p>
          <a:r>
            <a:rPr lang="es-PE" sz="1400" b="1" dirty="0">
              <a:solidFill>
                <a:schemeClr val="tx1"/>
              </a:solidFill>
              <a:latin typeface="Century Gothic" panose="020B0502020202020204" pitchFamily="34" charset="0"/>
            </a:rPr>
            <a:t>Tormenta</a:t>
          </a:r>
        </a:p>
        <a:p>
          <a:r>
            <a:rPr lang="es-PE" sz="1400" dirty="0">
              <a:solidFill>
                <a:schemeClr val="tx1"/>
              </a:solidFill>
              <a:latin typeface="Century Gothic" panose="020B0502020202020204" pitchFamily="34" charset="0"/>
            </a:rPr>
            <a:t>Las pujas por el poder y creación de sub grupos puedan trabar los avances del equipo. Utilizar actividades de fortalecimiento puede ayudar a identificar y resolver los problemas centrales para el funcionamiento grupal.</a:t>
          </a:r>
        </a:p>
      </dgm:t>
    </dgm:pt>
    <dgm:pt modelId="{4CC89CF2-ABC3-4C42-90A9-99DF3D0A6266}" type="parTrans" cxnId="{832B1234-D32D-46F6-BE6D-3E04D66CFC9F}">
      <dgm:prSet/>
      <dgm:spPr/>
      <dgm:t>
        <a:bodyPr/>
        <a:lstStyle/>
        <a:p>
          <a:endParaRPr lang="es-PE">
            <a:latin typeface="Century Gothic" panose="020B0502020202020204" pitchFamily="34" charset="0"/>
          </a:endParaRPr>
        </a:p>
      </dgm:t>
    </dgm:pt>
    <dgm:pt modelId="{3FB0763A-8948-4469-A2E3-95D2CB2F96FE}" type="sibTrans" cxnId="{832B1234-D32D-46F6-BE6D-3E04D66CFC9F}">
      <dgm:prSet/>
      <dgm:spPr/>
      <dgm:t>
        <a:bodyPr/>
        <a:lstStyle/>
        <a:p>
          <a:endParaRPr lang="es-PE">
            <a:latin typeface="Century Gothic" panose="020B0502020202020204" pitchFamily="34" charset="0"/>
          </a:endParaRPr>
        </a:p>
      </dgm:t>
    </dgm:pt>
    <dgm:pt modelId="{D8BCFF80-81A0-499F-966F-3D2D0111D040}">
      <dgm:prSet phldrT="[Texto]" custT="1"/>
      <dgm:spPr/>
      <dgm:t>
        <a:bodyPr/>
        <a:lstStyle/>
        <a:p>
          <a:r>
            <a:rPr lang="es-PE" sz="1400" b="1" dirty="0">
              <a:solidFill>
                <a:schemeClr val="tx1"/>
              </a:solidFill>
              <a:latin typeface="Century Gothic" panose="020B0502020202020204" pitchFamily="34" charset="0"/>
            </a:rPr>
            <a:t>Normalización</a:t>
          </a:r>
        </a:p>
        <a:p>
          <a:r>
            <a:rPr lang="es-PE" sz="1400" dirty="0">
              <a:solidFill>
                <a:schemeClr val="tx1"/>
              </a:solidFill>
              <a:latin typeface="Century Gothic" panose="020B0502020202020204" pitchFamily="34" charset="0"/>
            </a:rPr>
            <a:t>Si se logra superar la tormenta, los equipos avanzan hacia una etapa en la que quedan claras las reglas para el funcionamiento, aun cuando no sean explicitas (quién lidera, qué roles deben cumplir cada uno, cómo se trabajara)</a:t>
          </a:r>
        </a:p>
      </dgm:t>
    </dgm:pt>
    <dgm:pt modelId="{91435CF0-F9B4-4FF4-96BD-1FA8BD4F2B7C}" type="parTrans" cxnId="{D6990755-63B9-48F7-B807-767DD8C57E08}">
      <dgm:prSet/>
      <dgm:spPr/>
      <dgm:t>
        <a:bodyPr/>
        <a:lstStyle/>
        <a:p>
          <a:endParaRPr lang="es-PE">
            <a:latin typeface="Century Gothic" panose="020B0502020202020204" pitchFamily="34" charset="0"/>
          </a:endParaRPr>
        </a:p>
      </dgm:t>
    </dgm:pt>
    <dgm:pt modelId="{9CC3D6C1-C4E8-4367-88EF-A33108A66434}" type="sibTrans" cxnId="{D6990755-63B9-48F7-B807-767DD8C57E08}">
      <dgm:prSet/>
      <dgm:spPr/>
      <dgm:t>
        <a:bodyPr/>
        <a:lstStyle/>
        <a:p>
          <a:endParaRPr lang="es-PE">
            <a:latin typeface="Century Gothic" panose="020B0502020202020204" pitchFamily="34" charset="0"/>
          </a:endParaRPr>
        </a:p>
      </dgm:t>
    </dgm:pt>
    <dgm:pt modelId="{23BFB8CD-6BD8-47E9-AA8B-48F42C301B1C}">
      <dgm:prSet phldrT="[Texto]" custT="1"/>
      <dgm:spPr/>
      <dgm:t>
        <a:bodyPr/>
        <a:lstStyle/>
        <a:p>
          <a:r>
            <a:rPr lang="es-PE" sz="1400" b="1" dirty="0">
              <a:solidFill>
                <a:schemeClr val="tx1"/>
              </a:solidFill>
              <a:latin typeface="Century Gothic" panose="020B0502020202020204" pitchFamily="34" charset="0"/>
            </a:rPr>
            <a:t>Rendimiento o Desempeño</a:t>
          </a:r>
        </a:p>
        <a:p>
          <a:r>
            <a:rPr lang="es-PE" sz="1400" dirty="0">
              <a:solidFill>
                <a:schemeClr val="tx1"/>
              </a:solidFill>
              <a:latin typeface="Century Gothic" panose="020B0502020202020204" pitchFamily="34" charset="0"/>
            </a:rPr>
            <a:t>Con un rumbo claro y superados los conflictos, se pueden poner las energías en el trabajo. Los equipos bien constituidos pueden volcarse a una nueva idea y alcanzar el mejor desempeño sin nuevos conflictos. </a:t>
          </a:r>
        </a:p>
      </dgm:t>
    </dgm:pt>
    <dgm:pt modelId="{FD5A7D03-6AEE-4635-B951-474B909C3264}" type="parTrans" cxnId="{5E985AD9-1C3C-4337-9FA8-7C5D2338A0CF}">
      <dgm:prSet/>
      <dgm:spPr/>
      <dgm:t>
        <a:bodyPr/>
        <a:lstStyle/>
        <a:p>
          <a:endParaRPr lang="es-PE">
            <a:latin typeface="Century Gothic" panose="020B0502020202020204" pitchFamily="34" charset="0"/>
          </a:endParaRPr>
        </a:p>
      </dgm:t>
    </dgm:pt>
    <dgm:pt modelId="{E2C0E028-BEDB-4E99-9387-82C1941CF907}" type="sibTrans" cxnId="{5E985AD9-1C3C-4337-9FA8-7C5D2338A0CF}">
      <dgm:prSet/>
      <dgm:spPr/>
      <dgm:t>
        <a:bodyPr/>
        <a:lstStyle/>
        <a:p>
          <a:endParaRPr lang="es-PE">
            <a:latin typeface="Century Gothic" panose="020B0502020202020204" pitchFamily="34" charset="0"/>
          </a:endParaRPr>
        </a:p>
      </dgm:t>
    </dgm:pt>
    <dgm:pt modelId="{FB02C98F-8F74-4F89-8B8B-BE85885DDEC0}">
      <dgm:prSet phldrT="[Texto]" custT="1"/>
      <dgm:spPr/>
      <dgm:t>
        <a:bodyPr/>
        <a:lstStyle/>
        <a:p>
          <a:r>
            <a:rPr lang="es-PE" sz="1400" b="1" dirty="0">
              <a:solidFill>
                <a:schemeClr val="tx1"/>
              </a:solidFill>
              <a:latin typeface="Century Gothic" panose="020B0502020202020204" pitchFamily="34" charset="0"/>
            </a:rPr>
            <a:t>Desarticulación</a:t>
          </a:r>
        </a:p>
        <a:p>
          <a:r>
            <a:rPr lang="es-PE" sz="1400" dirty="0">
              <a:solidFill>
                <a:schemeClr val="tx1"/>
              </a:solidFill>
              <a:latin typeface="Century Gothic" panose="020B0502020202020204" pitchFamily="34" charset="0"/>
            </a:rPr>
            <a:t>Cuando el equipo comienza a acercarse a la finalización de la tarea, por lo general la atención decae. Mantener el foco y la motivación es tarea esencial del líder para que el desempeño permita alcanzar los objetivos.</a:t>
          </a:r>
        </a:p>
      </dgm:t>
    </dgm:pt>
    <dgm:pt modelId="{4F5090A1-2A7C-4249-AACD-524631255F82}" type="parTrans" cxnId="{CE1DDEFE-89A6-458F-9147-25E1F71CFBBE}">
      <dgm:prSet/>
      <dgm:spPr/>
      <dgm:t>
        <a:bodyPr/>
        <a:lstStyle/>
        <a:p>
          <a:endParaRPr lang="es-PE">
            <a:latin typeface="Century Gothic" panose="020B0502020202020204" pitchFamily="34" charset="0"/>
          </a:endParaRPr>
        </a:p>
      </dgm:t>
    </dgm:pt>
    <dgm:pt modelId="{6115936E-19CB-45A9-B8EB-DFD66455EF28}" type="sibTrans" cxnId="{CE1DDEFE-89A6-458F-9147-25E1F71CFBBE}">
      <dgm:prSet/>
      <dgm:spPr/>
      <dgm:t>
        <a:bodyPr/>
        <a:lstStyle/>
        <a:p>
          <a:endParaRPr lang="es-PE">
            <a:latin typeface="Century Gothic" panose="020B0502020202020204" pitchFamily="34" charset="0"/>
          </a:endParaRPr>
        </a:p>
      </dgm:t>
    </dgm:pt>
    <dgm:pt modelId="{4AAE60AC-707F-4519-BA9F-FAF819139E0B}" type="pres">
      <dgm:prSet presAssocID="{B418C152-A2CA-4782-ACF0-C4BBB7321379}" presName="rootnode" presStyleCnt="0">
        <dgm:presLayoutVars>
          <dgm:chMax/>
          <dgm:chPref/>
          <dgm:dir/>
          <dgm:animLvl val="lvl"/>
        </dgm:presLayoutVars>
      </dgm:prSet>
      <dgm:spPr/>
    </dgm:pt>
    <dgm:pt modelId="{95E4B6C3-3EA9-46DD-A092-85BBDE8AB263}" type="pres">
      <dgm:prSet presAssocID="{5596E7C4-E8B7-4A1B-B74F-C220A48A4069}" presName="composite" presStyleCnt="0"/>
      <dgm:spPr/>
    </dgm:pt>
    <dgm:pt modelId="{87949212-D7F0-41FB-8695-E6C3036CE320}" type="pres">
      <dgm:prSet presAssocID="{5596E7C4-E8B7-4A1B-B74F-C220A48A4069}" presName="LShape" presStyleLbl="alignNode1" presStyleIdx="0" presStyleCnt="9"/>
      <dgm:spPr/>
    </dgm:pt>
    <dgm:pt modelId="{2F1D8988-E60C-428D-90AA-B1A9CA9B6048}" type="pres">
      <dgm:prSet presAssocID="{5596E7C4-E8B7-4A1B-B74F-C220A48A4069}" presName="ParentText" presStyleLbl="revTx" presStyleIdx="0" presStyleCnt="5" custScaleX="136932" custScaleY="125130" custLinFactNeighborX="19709" custLinFactNeighborY="4690">
        <dgm:presLayoutVars>
          <dgm:chMax val="0"/>
          <dgm:chPref val="0"/>
          <dgm:bulletEnabled val="1"/>
        </dgm:presLayoutVars>
      </dgm:prSet>
      <dgm:spPr/>
    </dgm:pt>
    <dgm:pt modelId="{F6809EC7-6B26-4486-B342-B1747C99DA03}" type="pres">
      <dgm:prSet presAssocID="{5596E7C4-E8B7-4A1B-B74F-C220A48A4069}" presName="Triangle" presStyleLbl="alignNode1" presStyleIdx="1" presStyleCnt="9"/>
      <dgm:spPr/>
    </dgm:pt>
    <dgm:pt modelId="{6299E587-1764-4076-967B-F178384FE9E0}" type="pres">
      <dgm:prSet presAssocID="{50A8F338-EBED-41E0-B38D-EAF9ABA6D366}" presName="sibTrans" presStyleCnt="0"/>
      <dgm:spPr/>
    </dgm:pt>
    <dgm:pt modelId="{81DA2D16-60BD-4ED8-90BF-575634C1864C}" type="pres">
      <dgm:prSet presAssocID="{50A8F338-EBED-41E0-B38D-EAF9ABA6D366}" presName="space" presStyleCnt="0"/>
      <dgm:spPr/>
    </dgm:pt>
    <dgm:pt modelId="{0E04F08A-4238-4D8F-94DC-76267FD94D09}" type="pres">
      <dgm:prSet presAssocID="{6008B58D-C233-48CA-B594-6741D2DDEA30}" presName="composite" presStyleCnt="0"/>
      <dgm:spPr/>
    </dgm:pt>
    <dgm:pt modelId="{3DD927D8-3C87-436D-9412-60EF9C5B9297}" type="pres">
      <dgm:prSet presAssocID="{6008B58D-C233-48CA-B594-6741D2DDEA30}" presName="LShape" presStyleLbl="alignNode1" presStyleIdx="2" presStyleCnt="9"/>
      <dgm:spPr/>
    </dgm:pt>
    <dgm:pt modelId="{4484D368-3C9A-476A-B487-31D49EE7E5A4}" type="pres">
      <dgm:prSet presAssocID="{6008B58D-C233-48CA-B594-6741D2DDEA30}" presName="ParentText" presStyleLbl="revTx" presStyleIdx="1" presStyleCnt="5" custScaleX="141210" custLinFactNeighborX="22699" custLinFactNeighborY="2791">
        <dgm:presLayoutVars>
          <dgm:chMax val="0"/>
          <dgm:chPref val="0"/>
          <dgm:bulletEnabled val="1"/>
        </dgm:presLayoutVars>
      </dgm:prSet>
      <dgm:spPr/>
    </dgm:pt>
    <dgm:pt modelId="{291C2B1F-2B8F-4A58-B508-D9D2DE2F524A}" type="pres">
      <dgm:prSet presAssocID="{6008B58D-C233-48CA-B594-6741D2DDEA30}" presName="Triangle" presStyleLbl="alignNode1" presStyleIdx="3" presStyleCnt="9"/>
      <dgm:spPr/>
    </dgm:pt>
    <dgm:pt modelId="{6CB1C12F-5C25-4CE6-9877-965DA82FA9BD}" type="pres">
      <dgm:prSet presAssocID="{3FB0763A-8948-4469-A2E3-95D2CB2F96FE}" presName="sibTrans" presStyleCnt="0"/>
      <dgm:spPr/>
    </dgm:pt>
    <dgm:pt modelId="{5E51E34D-9BC2-4461-A873-41883DCEFDBA}" type="pres">
      <dgm:prSet presAssocID="{3FB0763A-8948-4469-A2E3-95D2CB2F96FE}" presName="space" presStyleCnt="0"/>
      <dgm:spPr/>
    </dgm:pt>
    <dgm:pt modelId="{3F7702AA-F5A1-4915-B05A-38D6C6EFD99C}" type="pres">
      <dgm:prSet presAssocID="{D8BCFF80-81A0-499F-966F-3D2D0111D040}" presName="composite" presStyleCnt="0"/>
      <dgm:spPr/>
    </dgm:pt>
    <dgm:pt modelId="{620C19E2-1382-4BF4-B9EE-09FA61D14CE6}" type="pres">
      <dgm:prSet presAssocID="{D8BCFF80-81A0-499F-966F-3D2D0111D040}" presName="LShape" presStyleLbl="alignNode1" presStyleIdx="4" presStyleCnt="9"/>
      <dgm:spPr/>
    </dgm:pt>
    <dgm:pt modelId="{D6A8FB25-1508-459B-9B0F-44A8C30B4D9D}" type="pres">
      <dgm:prSet presAssocID="{D8BCFF80-81A0-499F-966F-3D2D0111D040}" presName="ParentText" presStyleLbl="revTx" presStyleIdx="2" presStyleCnt="5" custScaleX="148324" custLinFactNeighborX="24636" custLinFactNeighborY="937">
        <dgm:presLayoutVars>
          <dgm:chMax val="0"/>
          <dgm:chPref val="0"/>
          <dgm:bulletEnabled val="1"/>
        </dgm:presLayoutVars>
      </dgm:prSet>
      <dgm:spPr/>
    </dgm:pt>
    <dgm:pt modelId="{4ABF4C7A-3C2D-4403-BC2E-DB4A71073DE6}" type="pres">
      <dgm:prSet presAssocID="{D8BCFF80-81A0-499F-966F-3D2D0111D040}" presName="Triangle" presStyleLbl="alignNode1" presStyleIdx="5" presStyleCnt="9"/>
      <dgm:spPr/>
    </dgm:pt>
    <dgm:pt modelId="{7AF04C90-0B37-43CC-8C86-CF574917C486}" type="pres">
      <dgm:prSet presAssocID="{9CC3D6C1-C4E8-4367-88EF-A33108A66434}" presName="sibTrans" presStyleCnt="0"/>
      <dgm:spPr/>
    </dgm:pt>
    <dgm:pt modelId="{4E21685A-DDFC-413B-8425-3A87535CE80E}" type="pres">
      <dgm:prSet presAssocID="{9CC3D6C1-C4E8-4367-88EF-A33108A66434}" presName="space" presStyleCnt="0"/>
      <dgm:spPr/>
    </dgm:pt>
    <dgm:pt modelId="{1624DBFF-0AB2-4C37-8C54-520CFA7BCCA7}" type="pres">
      <dgm:prSet presAssocID="{23BFB8CD-6BD8-47E9-AA8B-48F42C301B1C}" presName="composite" presStyleCnt="0"/>
      <dgm:spPr/>
    </dgm:pt>
    <dgm:pt modelId="{E8E91345-D2BC-4D4D-BB00-A6C8C7257C02}" type="pres">
      <dgm:prSet presAssocID="{23BFB8CD-6BD8-47E9-AA8B-48F42C301B1C}" presName="LShape" presStyleLbl="alignNode1" presStyleIdx="6" presStyleCnt="9"/>
      <dgm:spPr/>
    </dgm:pt>
    <dgm:pt modelId="{B69F6F0A-2BB9-4634-8525-9F4079EE439F}" type="pres">
      <dgm:prSet presAssocID="{23BFB8CD-6BD8-47E9-AA8B-48F42C301B1C}" presName="ParentText" presStyleLbl="revTx" presStyleIdx="3" presStyleCnt="5" custScaleX="129159" custLinFactNeighborX="17684" custLinFactNeighborY="-1931">
        <dgm:presLayoutVars>
          <dgm:chMax val="0"/>
          <dgm:chPref val="0"/>
          <dgm:bulletEnabled val="1"/>
        </dgm:presLayoutVars>
      </dgm:prSet>
      <dgm:spPr/>
    </dgm:pt>
    <dgm:pt modelId="{7144D77E-38F3-472C-9479-F784AB9207F8}" type="pres">
      <dgm:prSet presAssocID="{23BFB8CD-6BD8-47E9-AA8B-48F42C301B1C}" presName="Triangle" presStyleLbl="alignNode1" presStyleIdx="7" presStyleCnt="9"/>
      <dgm:spPr/>
    </dgm:pt>
    <dgm:pt modelId="{02F990CA-40FA-42D8-89F1-7079E2E29783}" type="pres">
      <dgm:prSet presAssocID="{E2C0E028-BEDB-4E99-9387-82C1941CF907}" presName="sibTrans" presStyleCnt="0"/>
      <dgm:spPr/>
    </dgm:pt>
    <dgm:pt modelId="{85A5C70F-F844-46B7-A86A-804CF668155A}" type="pres">
      <dgm:prSet presAssocID="{E2C0E028-BEDB-4E99-9387-82C1941CF907}" presName="space" presStyleCnt="0"/>
      <dgm:spPr/>
    </dgm:pt>
    <dgm:pt modelId="{A4A0845A-2F61-4EF7-8F57-3DFD5BA1BF79}" type="pres">
      <dgm:prSet presAssocID="{FB02C98F-8F74-4F89-8B8B-BE85885DDEC0}" presName="composite" presStyleCnt="0"/>
      <dgm:spPr/>
    </dgm:pt>
    <dgm:pt modelId="{FCDF9D53-F71D-4EB9-B710-069C9072F2F2}" type="pres">
      <dgm:prSet presAssocID="{FB02C98F-8F74-4F89-8B8B-BE85885DDEC0}" presName="LShape" presStyleLbl="alignNode1" presStyleIdx="8" presStyleCnt="9"/>
      <dgm:spPr/>
    </dgm:pt>
    <dgm:pt modelId="{CE395786-68D6-4996-80D3-5316B0EB4B10}" type="pres">
      <dgm:prSet presAssocID="{FB02C98F-8F74-4F89-8B8B-BE85885DDEC0}" presName="ParentText" presStyleLbl="revTx" presStyleIdx="4" presStyleCnt="5">
        <dgm:presLayoutVars>
          <dgm:chMax val="0"/>
          <dgm:chPref val="0"/>
          <dgm:bulletEnabled val="1"/>
        </dgm:presLayoutVars>
      </dgm:prSet>
      <dgm:spPr/>
    </dgm:pt>
  </dgm:ptLst>
  <dgm:cxnLst>
    <dgm:cxn modelId="{6E956900-4750-4D72-A537-9C196DE1A9D3}" srcId="{B418C152-A2CA-4782-ACF0-C4BBB7321379}" destId="{5596E7C4-E8B7-4A1B-B74F-C220A48A4069}" srcOrd="0" destOrd="0" parTransId="{A643DE5E-6ED1-433C-95A9-D063E880A6C0}" sibTransId="{50A8F338-EBED-41E0-B38D-EAF9ABA6D366}"/>
    <dgm:cxn modelId="{EAB5FC27-6EBB-4DFF-88A6-09876FE7BCC3}" type="presOf" srcId="{23BFB8CD-6BD8-47E9-AA8B-48F42C301B1C}" destId="{B69F6F0A-2BB9-4634-8525-9F4079EE439F}" srcOrd="0" destOrd="0" presId="urn:microsoft.com/office/officeart/2009/3/layout/StepUpProcess"/>
    <dgm:cxn modelId="{9078A62A-C13E-4C16-B4DE-07208747C205}" type="presOf" srcId="{FB02C98F-8F74-4F89-8B8B-BE85885DDEC0}" destId="{CE395786-68D6-4996-80D3-5316B0EB4B10}" srcOrd="0" destOrd="0" presId="urn:microsoft.com/office/officeart/2009/3/layout/StepUpProcess"/>
    <dgm:cxn modelId="{2673DC2B-1B56-4F26-A6B1-FD929F784CA3}" type="presOf" srcId="{D8BCFF80-81A0-499F-966F-3D2D0111D040}" destId="{D6A8FB25-1508-459B-9B0F-44A8C30B4D9D}" srcOrd="0" destOrd="0" presId="urn:microsoft.com/office/officeart/2009/3/layout/StepUpProcess"/>
    <dgm:cxn modelId="{832B1234-D32D-46F6-BE6D-3E04D66CFC9F}" srcId="{B418C152-A2CA-4782-ACF0-C4BBB7321379}" destId="{6008B58D-C233-48CA-B594-6741D2DDEA30}" srcOrd="1" destOrd="0" parTransId="{4CC89CF2-ABC3-4C42-90A9-99DF3D0A6266}" sibTransId="{3FB0763A-8948-4469-A2E3-95D2CB2F96FE}"/>
    <dgm:cxn modelId="{6B057F65-7223-4655-BA83-1CF8252850EA}" type="presOf" srcId="{6008B58D-C233-48CA-B594-6741D2DDEA30}" destId="{4484D368-3C9A-476A-B487-31D49EE7E5A4}" srcOrd="0" destOrd="0" presId="urn:microsoft.com/office/officeart/2009/3/layout/StepUpProcess"/>
    <dgm:cxn modelId="{D6990755-63B9-48F7-B807-767DD8C57E08}" srcId="{B418C152-A2CA-4782-ACF0-C4BBB7321379}" destId="{D8BCFF80-81A0-499F-966F-3D2D0111D040}" srcOrd="2" destOrd="0" parTransId="{91435CF0-F9B4-4FF4-96BD-1FA8BD4F2B7C}" sibTransId="{9CC3D6C1-C4E8-4367-88EF-A33108A66434}"/>
    <dgm:cxn modelId="{7AE17D7A-D897-42C9-8FA8-D4D82A3999AE}" type="presOf" srcId="{5596E7C4-E8B7-4A1B-B74F-C220A48A4069}" destId="{2F1D8988-E60C-428D-90AA-B1A9CA9B6048}" srcOrd="0" destOrd="0" presId="urn:microsoft.com/office/officeart/2009/3/layout/StepUpProcess"/>
    <dgm:cxn modelId="{58E85F93-CB4B-49D3-92EC-D3F7C96B648F}" type="presOf" srcId="{B418C152-A2CA-4782-ACF0-C4BBB7321379}" destId="{4AAE60AC-707F-4519-BA9F-FAF819139E0B}" srcOrd="0" destOrd="0" presId="urn:microsoft.com/office/officeart/2009/3/layout/StepUpProcess"/>
    <dgm:cxn modelId="{5E985AD9-1C3C-4337-9FA8-7C5D2338A0CF}" srcId="{B418C152-A2CA-4782-ACF0-C4BBB7321379}" destId="{23BFB8CD-6BD8-47E9-AA8B-48F42C301B1C}" srcOrd="3" destOrd="0" parTransId="{FD5A7D03-6AEE-4635-B951-474B909C3264}" sibTransId="{E2C0E028-BEDB-4E99-9387-82C1941CF907}"/>
    <dgm:cxn modelId="{CE1DDEFE-89A6-458F-9147-25E1F71CFBBE}" srcId="{B418C152-A2CA-4782-ACF0-C4BBB7321379}" destId="{FB02C98F-8F74-4F89-8B8B-BE85885DDEC0}" srcOrd="4" destOrd="0" parTransId="{4F5090A1-2A7C-4249-AACD-524631255F82}" sibTransId="{6115936E-19CB-45A9-B8EB-DFD66455EF28}"/>
    <dgm:cxn modelId="{35C1049A-C94B-4453-91B6-E14AC1ED49A2}" type="presParOf" srcId="{4AAE60AC-707F-4519-BA9F-FAF819139E0B}" destId="{95E4B6C3-3EA9-46DD-A092-85BBDE8AB263}" srcOrd="0" destOrd="0" presId="urn:microsoft.com/office/officeart/2009/3/layout/StepUpProcess"/>
    <dgm:cxn modelId="{0C937E7A-7FEA-4A64-AA67-56386B1DAE71}" type="presParOf" srcId="{95E4B6C3-3EA9-46DD-A092-85BBDE8AB263}" destId="{87949212-D7F0-41FB-8695-E6C3036CE320}" srcOrd="0" destOrd="0" presId="urn:microsoft.com/office/officeart/2009/3/layout/StepUpProcess"/>
    <dgm:cxn modelId="{D9506409-0530-4B32-BB4B-4F7E61A3A9F5}" type="presParOf" srcId="{95E4B6C3-3EA9-46DD-A092-85BBDE8AB263}" destId="{2F1D8988-E60C-428D-90AA-B1A9CA9B6048}" srcOrd="1" destOrd="0" presId="urn:microsoft.com/office/officeart/2009/3/layout/StepUpProcess"/>
    <dgm:cxn modelId="{803992C9-E142-4550-A2E0-B288F98830D8}" type="presParOf" srcId="{95E4B6C3-3EA9-46DD-A092-85BBDE8AB263}" destId="{F6809EC7-6B26-4486-B342-B1747C99DA03}" srcOrd="2" destOrd="0" presId="urn:microsoft.com/office/officeart/2009/3/layout/StepUpProcess"/>
    <dgm:cxn modelId="{8EF006B9-0FD4-4DB2-A6A1-78EE3F922177}" type="presParOf" srcId="{4AAE60AC-707F-4519-BA9F-FAF819139E0B}" destId="{6299E587-1764-4076-967B-F178384FE9E0}" srcOrd="1" destOrd="0" presId="urn:microsoft.com/office/officeart/2009/3/layout/StepUpProcess"/>
    <dgm:cxn modelId="{312A2751-26F2-4253-8318-7D6CB330AEA5}" type="presParOf" srcId="{6299E587-1764-4076-967B-F178384FE9E0}" destId="{81DA2D16-60BD-4ED8-90BF-575634C1864C}" srcOrd="0" destOrd="0" presId="urn:microsoft.com/office/officeart/2009/3/layout/StepUpProcess"/>
    <dgm:cxn modelId="{0A188EB2-0F58-41B3-A00C-80024BDB3B43}" type="presParOf" srcId="{4AAE60AC-707F-4519-BA9F-FAF819139E0B}" destId="{0E04F08A-4238-4D8F-94DC-76267FD94D09}" srcOrd="2" destOrd="0" presId="urn:microsoft.com/office/officeart/2009/3/layout/StepUpProcess"/>
    <dgm:cxn modelId="{11B5EF4E-B270-458C-A92F-1E84507699E0}" type="presParOf" srcId="{0E04F08A-4238-4D8F-94DC-76267FD94D09}" destId="{3DD927D8-3C87-436D-9412-60EF9C5B9297}" srcOrd="0" destOrd="0" presId="urn:microsoft.com/office/officeart/2009/3/layout/StepUpProcess"/>
    <dgm:cxn modelId="{E79C7AEE-BBF7-4392-81ED-78A125367105}" type="presParOf" srcId="{0E04F08A-4238-4D8F-94DC-76267FD94D09}" destId="{4484D368-3C9A-476A-B487-31D49EE7E5A4}" srcOrd="1" destOrd="0" presId="urn:microsoft.com/office/officeart/2009/3/layout/StepUpProcess"/>
    <dgm:cxn modelId="{C24C6F7A-0856-46BD-A20B-602E345E8232}" type="presParOf" srcId="{0E04F08A-4238-4D8F-94DC-76267FD94D09}" destId="{291C2B1F-2B8F-4A58-B508-D9D2DE2F524A}" srcOrd="2" destOrd="0" presId="urn:microsoft.com/office/officeart/2009/3/layout/StepUpProcess"/>
    <dgm:cxn modelId="{9332B654-0286-49E9-80F4-743E68F27768}" type="presParOf" srcId="{4AAE60AC-707F-4519-BA9F-FAF819139E0B}" destId="{6CB1C12F-5C25-4CE6-9877-965DA82FA9BD}" srcOrd="3" destOrd="0" presId="urn:microsoft.com/office/officeart/2009/3/layout/StepUpProcess"/>
    <dgm:cxn modelId="{B193ECCF-2A1E-485C-A1D3-212984FD302D}" type="presParOf" srcId="{6CB1C12F-5C25-4CE6-9877-965DA82FA9BD}" destId="{5E51E34D-9BC2-4461-A873-41883DCEFDBA}" srcOrd="0" destOrd="0" presId="urn:microsoft.com/office/officeart/2009/3/layout/StepUpProcess"/>
    <dgm:cxn modelId="{B1D37508-46B7-474A-AB7E-F64FE05BA9F1}" type="presParOf" srcId="{4AAE60AC-707F-4519-BA9F-FAF819139E0B}" destId="{3F7702AA-F5A1-4915-B05A-38D6C6EFD99C}" srcOrd="4" destOrd="0" presId="urn:microsoft.com/office/officeart/2009/3/layout/StepUpProcess"/>
    <dgm:cxn modelId="{74B311F2-8BFF-4E8C-8355-66F2BEBDE011}" type="presParOf" srcId="{3F7702AA-F5A1-4915-B05A-38D6C6EFD99C}" destId="{620C19E2-1382-4BF4-B9EE-09FA61D14CE6}" srcOrd="0" destOrd="0" presId="urn:microsoft.com/office/officeart/2009/3/layout/StepUpProcess"/>
    <dgm:cxn modelId="{4A309273-ED60-49C5-93CB-0CC9D34B95B1}" type="presParOf" srcId="{3F7702AA-F5A1-4915-B05A-38D6C6EFD99C}" destId="{D6A8FB25-1508-459B-9B0F-44A8C30B4D9D}" srcOrd="1" destOrd="0" presId="urn:microsoft.com/office/officeart/2009/3/layout/StepUpProcess"/>
    <dgm:cxn modelId="{6324CA26-1080-42F4-A8D0-C0F8A11A28B1}" type="presParOf" srcId="{3F7702AA-F5A1-4915-B05A-38D6C6EFD99C}" destId="{4ABF4C7A-3C2D-4403-BC2E-DB4A71073DE6}" srcOrd="2" destOrd="0" presId="urn:microsoft.com/office/officeart/2009/3/layout/StepUpProcess"/>
    <dgm:cxn modelId="{3C5D3E36-702B-48E0-BEA7-7B3DFE93810F}" type="presParOf" srcId="{4AAE60AC-707F-4519-BA9F-FAF819139E0B}" destId="{7AF04C90-0B37-43CC-8C86-CF574917C486}" srcOrd="5" destOrd="0" presId="urn:microsoft.com/office/officeart/2009/3/layout/StepUpProcess"/>
    <dgm:cxn modelId="{770317C2-BCAF-4CFE-A563-24EFC013DCC9}" type="presParOf" srcId="{7AF04C90-0B37-43CC-8C86-CF574917C486}" destId="{4E21685A-DDFC-413B-8425-3A87535CE80E}" srcOrd="0" destOrd="0" presId="urn:microsoft.com/office/officeart/2009/3/layout/StepUpProcess"/>
    <dgm:cxn modelId="{A71A5C5B-7F8D-455F-82BC-1F6BA2480F42}" type="presParOf" srcId="{4AAE60AC-707F-4519-BA9F-FAF819139E0B}" destId="{1624DBFF-0AB2-4C37-8C54-520CFA7BCCA7}" srcOrd="6" destOrd="0" presId="urn:microsoft.com/office/officeart/2009/3/layout/StepUpProcess"/>
    <dgm:cxn modelId="{7FE04D01-A2D7-4CD3-8289-C22D066ECAA4}" type="presParOf" srcId="{1624DBFF-0AB2-4C37-8C54-520CFA7BCCA7}" destId="{E8E91345-D2BC-4D4D-BB00-A6C8C7257C02}" srcOrd="0" destOrd="0" presId="urn:microsoft.com/office/officeart/2009/3/layout/StepUpProcess"/>
    <dgm:cxn modelId="{6BCD0575-E426-4988-95CA-21A16825B656}" type="presParOf" srcId="{1624DBFF-0AB2-4C37-8C54-520CFA7BCCA7}" destId="{B69F6F0A-2BB9-4634-8525-9F4079EE439F}" srcOrd="1" destOrd="0" presId="urn:microsoft.com/office/officeart/2009/3/layout/StepUpProcess"/>
    <dgm:cxn modelId="{F579CE7B-BEB3-4221-BA81-EC49CD42E414}" type="presParOf" srcId="{1624DBFF-0AB2-4C37-8C54-520CFA7BCCA7}" destId="{7144D77E-38F3-472C-9479-F784AB9207F8}" srcOrd="2" destOrd="0" presId="urn:microsoft.com/office/officeart/2009/3/layout/StepUpProcess"/>
    <dgm:cxn modelId="{FBED2A94-293E-4232-A066-5936C3695B2E}" type="presParOf" srcId="{4AAE60AC-707F-4519-BA9F-FAF819139E0B}" destId="{02F990CA-40FA-42D8-89F1-7079E2E29783}" srcOrd="7" destOrd="0" presId="urn:microsoft.com/office/officeart/2009/3/layout/StepUpProcess"/>
    <dgm:cxn modelId="{C8696F4A-7428-4796-BAB3-85FACD502A20}" type="presParOf" srcId="{02F990CA-40FA-42D8-89F1-7079E2E29783}" destId="{85A5C70F-F844-46B7-A86A-804CF668155A}" srcOrd="0" destOrd="0" presId="urn:microsoft.com/office/officeart/2009/3/layout/StepUpProcess"/>
    <dgm:cxn modelId="{E582A98B-AD30-41BB-B2B5-4239F3FCD1B3}" type="presParOf" srcId="{4AAE60AC-707F-4519-BA9F-FAF819139E0B}" destId="{A4A0845A-2F61-4EF7-8F57-3DFD5BA1BF79}" srcOrd="8" destOrd="0" presId="urn:microsoft.com/office/officeart/2009/3/layout/StepUpProcess"/>
    <dgm:cxn modelId="{69DE1A6B-1AEB-4C67-A96D-14DD5CE3CB6F}" type="presParOf" srcId="{A4A0845A-2F61-4EF7-8F57-3DFD5BA1BF79}" destId="{FCDF9D53-F71D-4EB9-B710-069C9072F2F2}" srcOrd="0" destOrd="0" presId="urn:microsoft.com/office/officeart/2009/3/layout/StepUpProcess"/>
    <dgm:cxn modelId="{A5B52EED-0054-456A-A5AC-BDD7925DA583}" type="presParOf" srcId="{A4A0845A-2F61-4EF7-8F57-3DFD5BA1BF79}" destId="{CE395786-68D6-4996-80D3-5316B0EB4B10}"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834B63-CF29-4CFB-98F2-5D1A7137CAE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FBB2CAF-58CB-4045-A5DB-0CCC1CC581D1}">
      <dgm:prSet custT="1"/>
      <dgm:spPr/>
      <dgm:t>
        <a:bodyPr/>
        <a:lstStyle/>
        <a:p>
          <a:pPr>
            <a:lnSpc>
              <a:spcPct val="100000"/>
            </a:lnSpc>
          </a:pPr>
          <a:r>
            <a:rPr lang="es-PE" sz="2000" b="1" dirty="0">
              <a:solidFill>
                <a:schemeClr val="bg1"/>
              </a:solidFill>
              <a:latin typeface="Century Gothic" panose="020B0502020202020204" pitchFamily="34" charset="0"/>
            </a:rPr>
            <a:t>Creación de sinergias.</a:t>
          </a:r>
          <a:endParaRPr lang="en-US" sz="2000" b="1" dirty="0">
            <a:solidFill>
              <a:schemeClr val="bg1"/>
            </a:solidFill>
            <a:latin typeface="Century Gothic" panose="020B0502020202020204" pitchFamily="34" charset="0"/>
          </a:endParaRPr>
        </a:p>
      </dgm:t>
    </dgm:pt>
    <dgm:pt modelId="{21F1F366-3530-4365-AE22-46BEEB3AC4F0}" type="parTrans" cxnId="{A1486435-0FC4-46C3-BFAE-0D8B2923EC83}">
      <dgm:prSet/>
      <dgm:spPr/>
      <dgm:t>
        <a:bodyPr/>
        <a:lstStyle/>
        <a:p>
          <a:endParaRPr lang="en-US" sz="2000" b="1">
            <a:solidFill>
              <a:schemeClr val="tx1"/>
            </a:solidFill>
            <a:latin typeface="Century Gothic" panose="020B0502020202020204" pitchFamily="34" charset="0"/>
          </a:endParaRPr>
        </a:p>
      </dgm:t>
    </dgm:pt>
    <dgm:pt modelId="{A8810FED-0168-45E2-AFF4-B69C1D8EB95E}" type="sibTrans" cxnId="{A1486435-0FC4-46C3-BFAE-0D8B2923EC83}">
      <dgm:prSet/>
      <dgm:spPr/>
      <dgm:t>
        <a:bodyPr/>
        <a:lstStyle/>
        <a:p>
          <a:endParaRPr lang="en-US" sz="2000" b="1">
            <a:solidFill>
              <a:schemeClr val="tx1"/>
            </a:solidFill>
            <a:latin typeface="Century Gothic" panose="020B0502020202020204" pitchFamily="34" charset="0"/>
          </a:endParaRPr>
        </a:p>
      </dgm:t>
    </dgm:pt>
    <dgm:pt modelId="{BE7D6A9F-822D-454C-953D-0F129EBB1102}">
      <dgm:prSet custT="1"/>
      <dgm:spPr/>
      <dgm:t>
        <a:bodyPr/>
        <a:lstStyle/>
        <a:p>
          <a:pPr>
            <a:lnSpc>
              <a:spcPct val="100000"/>
            </a:lnSpc>
          </a:pPr>
          <a:r>
            <a:rPr lang="es-PE" sz="2000" b="1" dirty="0">
              <a:solidFill>
                <a:schemeClr val="bg1"/>
              </a:solidFill>
              <a:latin typeface="Century Gothic" panose="020B0502020202020204" pitchFamily="34" charset="0"/>
            </a:rPr>
            <a:t>Estructuras más flexibles y participativas.</a:t>
          </a:r>
          <a:endParaRPr lang="en-US" sz="2000" b="1" dirty="0">
            <a:solidFill>
              <a:schemeClr val="bg1"/>
            </a:solidFill>
            <a:latin typeface="Century Gothic" panose="020B0502020202020204" pitchFamily="34" charset="0"/>
          </a:endParaRPr>
        </a:p>
      </dgm:t>
    </dgm:pt>
    <dgm:pt modelId="{7E91B491-9415-4ECA-A14D-8522AB9D1135}" type="parTrans" cxnId="{CFE59129-DBD3-40D6-BAD1-F92674D5064A}">
      <dgm:prSet/>
      <dgm:spPr/>
      <dgm:t>
        <a:bodyPr/>
        <a:lstStyle/>
        <a:p>
          <a:endParaRPr lang="en-US" sz="2000" b="1">
            <a:solidFill>
              <a:schemeClr val="tx1"/>
            </a:solidFill>
            <a:latin typeface="Century Gothic" panose="020B0502020202020204" pitchFamily="34" charset="0"/>
          </a:endParaRPr>
        </a:p>
      </dgm:t>
    </dgm:pt>
    <dgm:pt modelId="{C66DC0E2-5C75-46B2-8AEA-99D0EAD92569}" type="sibTrans" cxnId="{CFE59129-DBD3-40D6-BAD1-F92674D5064A}">
      <dgm:prSet/>
      <dgm:spPr/>
      <dgm:t>
        <a:bodyPr/>
        <a:lstStyle/>
        <a:p>
          <a:endParaRPr lang="en-US" sz="2000" b="1">
            <a:solidFill>
              <a:schemeClr val="tx1"/>
            </a:solidFill>
            <a:latin typeface="Century Gothic" panose="020B0502020202020204" pitchFamily="34" charset="0"/>
          </a:endParaRPr>
        </a:p>
      </dgm:t>
    </dgm:pt>
    <dgm:pt modelId="{5B5639A1-CF2F-4F2A-B592-72892B59171C}">
      <dgm:prSet custT="1"/>
      <dgm:spPr/>
      <dgm:t>
        <a:bodyPr/>
        <a:lstStyle/>
        <a:p>
          <a:pPr>
            <a:lnSpc>
              <a:spcPct val="100000"/>
            </a:lnSpc>
          </a:pPr>
          <a:r>
            <a:rPr lang="es-PE" sz="2000" b="1" dirty="0">
              <a:solidFill>
                <a:schemeClr val="bg1"/>
              </a:solidFill>
              <a:latin typeface="Century Gothic" panose="020B0502020202020204" pitchFamily="34" charset="0"/>
            </a:rPr>
            <a:t>Empoderamiento y responsabilidad.</a:t>
          </a:r>
          <a:endParaRPr lang="en-US" sz="2000" b="1" dirty="0">
            <a:solidFill>
              <a:schemeClr val="bg1"/>
            </a:solidFill>
            <a:latin typeface="Century Gothic" panose="020B0502020202020204" pitchFamily="34" charset="0"/>
          </a:endParaRPr>
        </a:p>
      </dgm:t>
    </dgm:pt>
    <dgm:pt modelId="{12F10F78-2630-495A-80A0-2A1A8A293F1E}" type="parTrans" cxnId="{B68F8179-894C-4A3E-AAF7-CF669F15CC6B}">
      <dgm:prSet/>
      <dgm:spPr/>
      <dgm:t>
        <a:bodyPr/>
        <a:lstStyle/>
        <a:p>
          <a:endParaRPr lang="en-US" sz="2000" b="1">
            <a:solidFill>
              <a:schemeClr val="tx1"/>
            </a:solidFill>
            <a:latin typeface="Century Gothic" panose="020B0502020202020204" pitchFamily="34" charset="0"/>
          </a:endParaRPr>
        </a:p>
      </dgm:t>
    </dgm:pt>
    <dgm:pt modelId="{A51BFDFE-5354-45CF-8189-4DB51386E328}" type="sibTrans" cxnId="{B68F8179-894C-4A3E-AAF7-CF669F15CC6B}">
      <dgm:prSet/>
      <dgm:spPr/>
      <dgm:t>
        <a:bodyPr/>
        <a:lstStyle/>
        <a:p>
          <a:endParaRPr lang="en-US" sz="2000" b="1">
            <a:solidFill>
              <a:schemeClr val="tx1"/>
            </a:solidFill>
            <a:latin typeface="Century Gothic" panose="020B0502020202020204" pitchFamily="34" charset="0"/>
          </a:endParaRPr>
        </a:p>
      </dgm:t>
    </dgm:pt>
    <dgm:pt modelId="{FAB7721E-F6E1-45FE-A3D4-39065EA2BC44}">
      <dgm:prSet custT="1"/>
      <dgm:spPr/>
      <dgm:t>
        <a:bodyPr/>
        <a:lstStyle/>
        <a:p>
          <a:pPr>
            <a:lnSpc>
              <a:spcPct val="100000"/>
            </a:lnSpc>
          </a:pPr>
          <a:r>
            <a:rPr lang="es-PE" sz="2000" b="1" dirty="0">
              <a:solidFill>
                <a:schemeClr val="bg1"/>
              </a:solidFill>
              <a:latin typeface="Century Gothic" panose="020B0502020202020204" pitchFamily="34" charset="0"/>
            </a:rPr>
            <a:t>Fomenta el desarrollo de habilidad sociales.</a:t>
          </a:r>
          <a:endParaRPr lang="en-US" sz="2000" b="1" dirty="0">
            <a:solidFill>
              <a:schemeClr val="bg1"/>
            </a:solidFill>
            <a:latin typeface="Century Gothic" panose="020B0502020202020204" pitchFamily="34" charset="0"/>
          </a:endParaRPr>
        </a:p>
      </dgm:t>
    </dgm:pt>
    <dgm:pt modelId="{08EF12BC-61F9-4D19-85D4-32FAF671142B}" type="parTrans" cxnId="{A1E1D4BB-C7ED-4E67-8016-49958E1B6CCC}">
      <dgm:prSet/>
      <dgm:spPr/>
      <dgm:t>
        <a:bodyPr/>
        <a:lstStyle/>
        <a:p>
          <a:endParaRPr lang="en-US" sz="2000" b="1">
            <a:solidFill>
              <a:schemeClr val="tx1"/>
            </a:solidFill>
            <a:latin typeface="Century Gothic" panose="020B0502020202020204" pitchFamily="34" charset="0"/>
          </a:endParaRPr>
        </a:p>
      </dgm:t>
    </dgm:pt>
    <dgm:pt modelId="{8E4E9B36-D94B-4FDB-804E-875A92B24927}" type="sibTrans" cxnId="{A1E1D4BB-C7ED-4E67-8016-49958E1B6CCC}">
      <dgm:prSet/>
      <dgm:spPr/>
      <dgm:t>
        <a:bodyPr/>
        <a:lstStyle/>
        <a:p>
          <a:endParaRPr lang="en-US" sz="2000" b="1">
            <a:solidFill>
              <a:schemeClr val="tx1"/>
            </a:solidFill>
            <a:latin typeface="Century Gothic" panose="020B0502020202020204" pitchFamily="34" charset="0"/>
          </a:endParaRPr>
        </a:p>
      </dgm:t>
    </dgm:pt>
    <dgm:pt modelId="{9BBF49D2-7D69-45C7-A055-5D85A48E0F08}">
      <dgm:prSet custT="1"/>
      <dgm:spPr/>
      <dgm:t>
        <a:bodyPr/>
        <a:lstStyle/>
        <a:p>
          <a:pPr>
            <a:lnSpc>
              <a:spcPct val="100000"/>
            </a:lnSpc>
          </a:pPr>
          <a:r>
            <a:rPr lang="es-PE" sz="2000" b="1" dirty="0">
              <a:solidFill>
                <a:schemeClr val="bg1"/>
              </a:solidFill>
              <a:latin typeface="Century Gothic" panose="020B0502020202020204" pitchFamily="34" charset="0"/>
            </a:rPr>
            <a:t>Fortalece a las empresas frente al cambio.</a:t>
          </a:r>
          <a:endParaRPr lang="en-US" sz="2000" b="1" dirty="0">
            <a:solidFill>
              <a:schemeClr val="bg1"/>
            </a:solidFill>
            <a:latin typeface="Century Gothic" panose="020B0502020202020204" pitchFamily="34" charset="0"/>
          </a:endParaRPr>
        </a:p>
      </dgm:t>
    </dgm:pt>
    <dgm:pt modelId="{6706E9B9-1F37-4EC7-94CB-CAD02982DB4B}" type="parTrans" cxnId="{39CC294D-8002-4298-81FE-5CAB8E1A36ED}">
      <dgm:prSet/>
      <dgm:spPr/>
      <dgm:t>
        <a:bodyPr/>
        <a:lstStyle/>
        <a:p>
          <a:endParaRPr lang="en-US" sz="2000" b="1">
            <a:solidFill>
              <a:schemeClr val="tx1"/>
            </a:solidFill>
            <a:latin typeface="Century Gothic" panose="020B0502020202020204" pitchFamily="34" charset="0"/>
          </a:endParaRPr>
        </a:p>
      </dgm:t>
    </dgm:pt>
    <dgm:pt modelId="{7233BB49-16AE-4848-B2D7-3AF5390B7992}" type="sibTrans" cxnId="{39CC294D-8002-4298-81FE-5CAB8E1A36ED}">
      <dgm:prSet/>
      <dgm:spPr/>
      <dgm:t>
        <a:bodyPr/>
        <a:lstStyle/>
        <a:p>
          <a:endParaRPr lang="en-US" sz="2000" b="1">
            <a:solidFill>
              <a:schemeClr val="tx1"/>
            </a:solidFill>
            <a:latin typeface="Century Gothic" panose="020B0502020202020204" pitchFamily="34" charset="0"/>
          </a:endParaRPr>
        </a:p>
      </dgm:t>
    </dgm:pt>
    <dgm:pt modelId="{4C745C4F-A7D0-481C-9019-6EF511E73C59}" type="pres">
      <dgm:prSet presAssocID="{AB834B63-CF29-4CFB-98F2-5D1A7137CAE5}" presName="root" presStyleCnt="0">
        <dgm:presLayoutVars>
          <dgm:dir/>
          <dgm:resizeHandles val="exact"/>
        </dgm:presLayoutVars>
      </dgm:prSet>
      <dgm:spPr/>
    </dgm:pt>
    <dgm:pt modelId="{F3C54694-7A75-4AE6-94D8-AEDB4C54FF00}" type="pres">
      <dgm:prSet presAssocID="{6FBB2CAF-58CB-4045-A5DB-0CCC1CC581D1}" presName="compNode" presStyleCnt="0"/>
      <dgm:spPr/>
    </dgm:pt>
    <dgm:pt modelId="{42AD5F15-165A-4167-A786-E1CDD39683B3}" type="pres">
      <dgm:prSet presAssocID="{6FBB2CAF-58CB-4045-A5DB-0CCC1CC581D1}" presName="iconRect" presStyleLbl="node1" presStyleIdx="0" presStyleCnt="5" custScaleX="317365" custScaleY="284924" custLinFactNeighborX="26610" custLinFactNeighborY="-1291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d"/>
        </a:ext>
      </dgm:extLst>
    </dgm:pt>
    <dgm:pt modelId="{CC087A58-7718-4A16-B1C5-C18C4226E60E}" type="pres">
      <dgm:prSet presAssocID="{6FBB2CAF-58CB-4045-A5DB-0CCC1CC581D1}" presName="spaceRect" presStyleCnt="0"/>
      <dgm:spPr/>
    </dgm:pt>
    <dgm:pt modelId="{17948EA8-D412-427F-870E-1F61D5AD4DE6}" type="pres">
      <dgm:prSet presAssocID="{6FBB2CAF-58CB-4045-A5DB-0CCC1CC581D1}" presName="textRect" presStyleLbl="revTx" presStyleIdx="0" presStyleCnt="5" custScaleX="215701" custLinFactNeighborX="7403" custLinFactNeighborY="12755">
        <dgm:presLayoutVars>
          <dgm:chMax val="1"/>
          <dgm:chPref val="1"/>
        </dgm:presLayoutVars>
      </dgm:prSet>
      <dgm:spPr/>
    </dgm:pt>
    <dgm:pt modelId="{D122CCA5-8478-4000-8668-B4D039F365E5}" type="pres">
      <dgm:prSet presAssocID="{A8810FED-0168-45E2-AFF4-B69C1D8EB95E}" presName="sibTrans" presStyleCnt="0"/>
      <dgm:spPr/>
    </dgm:pt>
    <dgm:pt modelId="{D0DC0602-B732-4216-946D-157E2CFD8E95}" type="pres">
      <dgm:prSet presAssocID="{BE7D6A9F-822D-454C-953D-0F129EBB1102}" presName="compNode" presStyleCnt="0"/>
      <dgm:spPr/>
    </dgm:pt>
    <dgm:pt modelId="{E862E1AD-AA21-4500-9AF7-772ED4F74425}" type="pres">
      <dgm:prSet presAssocID="{BE7D6A9F-822D-454C-953D-0F129EBB1102}" presName="iconRect" presStyleLbl="node1" presStyleIdx="1" presStyleCnt="5" custScaleX="291282" custScaleY="276345" custLinFactNeighborY="-39917"/>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Lluvia de ideas de grupo con relleno sólido"/>
        </a:ext>
      </dgm:extLst>
    </dgm:pt>
    <dgm:pt modelId="{8E9A6E4F-61A2-40E3-8AC6-4135B45F30B8}" type="pres">
      <dgm:prSet presAssocID="{BE7D6A9F-822D-454C-953D-0F129EBB1102}" presName="spaceRect" presStyleCnt="0"/>
      <dgm:spPr/>
    </dgm:pt>
    <dgm:pt modelId="{A5BCFA2E-72A7-4C03-A318-77F7D5A4D897}" type="pres">
      <dgm:prSet presAssocID="{BE7D6A9F-822D-454C-953D-0F129EBB1102}" presName="textRect" presStyleLbl="revTx" presStyleIdx="1" presStyleCnt="5" custScaleX="215970" custLinFactNeighborX="14745" custLinFactNeighborY="-21549">
        <dgm:presLayoutVars>
          <dgm:chMax val="1"/>
          <dgm:chPref val="1"/>
        </dgm:presLayoutVars>
      </dgm:prSet>
      <dgm:spPr/>
    </dgm:pt>
    <dgm:pt modelId="{1A2C381E-40E1-4317-81C0-1AA68B910838}" type="pres">
      <dgm:prSet presAssocID="{C66DC0E2-5C75-46B2-8AEA-99D0EAD92569}" presName="sibTrans" presStyleCnt="0"/>
      <dgm:spPr/>
    </dgm:pt>
    <dgm:pt modelId="{231126A7-E9DF-41E2-BBD6-0E388C7906EB}" type="pres">
      <dgm:prSet presAssocID="{5B5639A1-CF2F-4F2A-B592-72892B59171C}" presName="compNode" presStyleCnt="0"/>
      <dgm:spPr/>
    </dgm:pt>
    <dgm:pt modelId="{83520DF4-5E2A-49F7-BF22-96625F98919B}" type="pres">
      <dgm:prSet presAssocID="{5B5639A1-CF2F-4F2A-B592-72892B59171C}" presName="iconRect" presStyleLbl="node1" presStyleIdx="2" presStyleCnt="5" custScaleX="302477" custScaleY="23643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C5D68DC9-E6A6-4ABD-9789-729F7F29904D}" type="pres">
      <dgm:prSet presAssocID="{5B5639A1-CF2F-4F2A-B592-72892B59171C}" presName="spaceRect" presStyleCnt="0"/>
      <dgm:spPr/>
    </dgm:pt>
    <dgm:pt modelId="{9A732752-9384-49C2-85A2-51BEC5EE19B2}" type="pres">
      <dgm:prSet presAssocID="{5B5639A1-CF2F-4F2A-B592-72892B59171C}" presName="textRect" presStyleLbl="revTx" presStyleIdx="2" presStyleCnt="5" custScaleX="282865" custLinFactNeighborX="20162" custLinFactNeighborY="21796">
        <dgm:presLayoutVars>
          <dgm:chMax val="1"/>
          <dgm:chPref val="1"/>
        </dgm:presLayoutVars>
      </dgm:prSet>
      <dgm:spPr/>
    </dgm:pt>
    <dgm:pt modelId="{7F67C4E9-A818-409A-B9A0-8563403E2F2E}" type="pres">
      <dgm:prSet presAssocID="{A51BFDFE-5354-45CF-8189-4DB51386E328}" presName="sibTrans" presStyleCnt="0"/>
      <dgm:spPr/>
    </dgm:pt>
    <dgm:pt modelId="{5357DCD4-42B7-46E8-8A71-70A771A6262C}" type="pres">
      <dgm:prSet presAssocID="{FAB7721E-F6E1-45FE-A3D4-39065EA2BC44}" presName="compNode" presStyleCnt="0"/>
      <dgm:spPr/>
    </dgm:pt>
    <dgm:pt modelId="{84A12557-028C-4C11-A39D-B2BF2BD7475A}" type="pres">
      <dgm:prSet presAssocID="{FAB7721E-F6E1-45FE-A3D4-39065EA2BC44}" presName="iconRect" presStyleLbl="node1" presStyleIdx="3" presStyleCnt="5" custScaleX="278440" custScaleY="242132"/>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Reunión con relleno sólido"/>
        </a:ext>
      </dgm:extLst>
    </dgm:pt>
    <dgm:pt modelId="{42DA5A27-AAD6-4192-97EE-EC4AA619F790}" type="pres">
      <dgm:prSet presAssocID="{FAB7721E-F6E1-45FE-A3D4-39065EA2BC44}" presName="spaceRect" presStyleCnt="0"/>
      <dgm:spPr/>
    </dgm:pt>
    <dgm:pt modelId="{618FED42-0B05-4838-BDDC-D8FD46D3BCFD}" type="pres">
      <dgm:prSet presAssocID="{FAB7721E-F6E1-45FE-A3D4-39065EA2BC44}" presName="textRect" presStyleLbl="revTx" presStyleIdx="3" presStyleCnt="5" custScaleX="246913" custLinFactNeighborX="17410" custLinFactNeighborY="13236">
        <dgm:presLayoutVars>
          <dgm:chMax val="1"/>
          <dgm:chPref val="1"/>
        </dgm:presLayoutVars>
      </dgm:prSet>
      <dgm:spPr/>
    </dgm:pt>
    <dgm:pt modelId="{39C651D7-9420-4E27-974D-962BE1FF7292}" type="pres">
      <dgm:prSet presAssocID="{8E4E9B36-D94B-4FDB-804E-875A92B24927}" presName="sibTrans" presStyleCnt="0"/>
      <dgm:spPr/>
    </dgm:pt>
    <dgm:pt modelId="{0FB49579-F23D-483A-B2B5-ADD2E16329B7}" type="pres">
      <dgm:prSet presAssocID="{9BBF49D2-7D69-45C7-A055-5D85A48E0F08}" presName="compNode" presStyleCnt="0"/>
      <dgm:spPr/>
    </dgm:pt>
    <dgm:pt modelId="{4493183E-A4F7-41A3-8F87-3D72CE5F03D7}" type="pres">
      <dgm:prSet presAssocID="{9BBF49D2-7D69-45C7-A055-5D85A48E0F08}" presName="iconRect" presStyleLbl="node1" presStyleIdx="4" presStyleCnt="5" custScaleX="315770" custScaleY="28658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pretón de manos"/>
        </a:ext>
      </dgm:extLst>
    </dgm:pt>
    <dgm:pt modelId="{2ABB589D-B55F-42C2-B1B2-A4908B31D5A8}" type="pres">
      <dgm:prSet presAssocID="{9BBF49D2-7D69-45C7-A055-5D85A48E0F08}" presName="spaceRect" presStyleCnt="0"/>
      <dgm:spPr/>
    </dgm:pt>
    <dgm:pt modelId="{D6B2E6F2-558C-46FF-A948-B788D34C0370}" type="pres">
      <dgm:prSet presAssocID="{9BBF49D2-7D69-45C7-A055-5D85A48E0F08}" presName="textRect" presStyleLbl="revTx" presStyleIdx="4" presStyleCnt="5" custScaleX="245031" custLinFactNeighborX="424" custLinFactNeighborY="4412">
        <dgm:presLayoutVars>
          <dgm:chMax val="1"/>
          <dgm:chPref val="1"/>
        </dgm:presLayoutVars>
      </dgm:prSet>
      <dgm:spPr/>
    </dgm:pt>
  </dgm:ptLst>
  <dgm:cxnLst>
    <dgm:cxn modelId="{CFE59129-DBD3-40D6-BAD1-F92674D5064A}" srcId="{AB834B63-CF29-4CFB-98F2-5D1A7137CAE5}" destId="{BE7D6A9F-822D-454C-953D-0F129EBB1102}" srcOrd="1" destOrd="0" parTransId="{7E91B491-9415-4ECA-A14D-8522AB9D1135}" sibTransId="{C66DC0E2-5C75-46B2-8AEA-99D0EAD92569}"/>
    <dgm:cxn modelId="{A1486435-0FC4-46C3-BFAE-0D8B2923EC83}" srcId="{AB834B63-CF29-4CFB-98F2-5D1A7137CAE5}" destId="{6FBB2CAF-58CB-4045-A5DB-0CCC1CC581D1}" srcOrd="0" destOrd="0" parTransId="{21F1F366-3530-4365-AE22-46BEEB3AC4F0}" sibTransId="{A8810FED-0168-45E2-AFF4-B69C1D8EB95E}"/>
    <dgm:cxn modelId="{7EDFFD3C-628F-41D8-9A0B-423EB3ABDA71}" type="presOf" srcId="{9BBF49D2-7D69-45C7-A055-5D85A48E0F08}" destId="{D6B2E6F2-558C-46FF-A948-B788D34C0370}" srcOrd="0" destOrd="0" presId="urn:microsoft.com/office/officeart/2018/2/layout/IconLabelList"/>
    <dgm:cxn modelId="{22614A62-B8FB-4C54-A576-88187A551E34}" type="presOf" srcId="{BE7D6A9F-822D-454C-953D-0F129EBB1102}" destId="{A5BCFA2E-72A7-4C03-A318-77F7D5A4D897}" srcOrd="0" destOrd="0" presId="urn:microsoft.com/office/officeart/2018/2/layout/IconLabelList"/>
    <dgm:cxn modelId="{39CC294D-8002-4298-81FE-5CAB8E1A36ED}" srcId="{AB834B63-CF29-4CFB-98F2-5D1A7137CAE5}" destId="{9BBF49D2-7D69-45C7-A055-5D85A48E0F08}" srcOrd="4" destOrd="0" parTransId="{6706E9B9-1F37-4EC7-94CB-CAD02982DB4B}" sibTransId="{7233BB49-16AE-4848-B2D7-3AF5390B7992}"/>
    <dgm:cxn modelId="{2AFBEC51-7D84-4FF6-B77C-22547130207B}" type="presOf" srcId="{AB834B63-CF29-4CFB-98F2-5D1A7137CAE5}" destId="{4C745C4F-A7D0-481C-9019-6EF511E73C59}" srcOrd="0" destOrd="0" presId="urn:microsoft.com/office/officeart/2018/2/layout/IconLabelList"/>
    <dgm:cxn modelId="{B68F8179-894C-4A3E-AAF7-CF669F15CC6B}" srcId="{AB834B63-CF29-4CFB-98F2-5D1A7137CAE5}" destId="{5B5639A1-CF2F-4F2A-B592-72892B59171C}" srcOrd="2" destOrd="0" parTransId="{12F10F78-2630-495A-80A0-2A1A8A293F1E}" sibTransId="{A51BFDFE-5354-45CF-8189-4DB51386E328}"/>
    <dgm:cxn modelId="{C9459881-F744-431B-979C-7CB4885BB25F}" type="presOf" srcId="{5B5639A1-CF2F-4F2A-B592-72892B59171C}" destId="{9A732752-9384-49C2-85A2-51BEC5EE19B2}" srcOrd="0" destOrd="0" presId="urn:microsoft.com/office/officeart/2018/2/layout/IconLabelList"/>
    <dgm:cxn modelId="{A1E1D4BB-C7ED-4E67-8016-49958E1B6CCC}" srcId="{AB834B63-CF29-4CFB-98F2-5D1A7137CAE5}" destId="{FAB7721E-F6E1-45FE-A3D4-39065EA2BC44}" srcOrd="3" destOrd="0" parTransId="{08EF12BC-61F9-4D19-85D4-32FAF671142B}" sibTransId="{8E4E9B36-D94B-4FDB-804E-875A92B24927}"/>
    <dgm:cxn modelId="{58A54BD4-D3DA-4FC5-A6CE-D28C506E3938}" type="presOf" srcId="{FAB7721E-F6E1-45FE-A3D4-39065EA2BC44}" destId="{618FED42-0B05-4838-BDDC-D8FD46D3BCFD}" srcOrd="0" destOrd="0" presId="urn:microsoft.com/office/officeart/2018/2/layout/IconLabelList"/>
    <dgm:cxn modelId="{F71805E1-6865-4F8D-83A7-197CD777DF3C}" type="presOf" srcId="{6FBB2CAF-58CB-4045-A5DB-0CCC1CC581D1}" destId="{17948EA8-D412-427F-870E-1F61D5AD4DE6}" srcOrd="0" destOrd="0" presId="urn:microsoft.com/office/officeart/2018/2/layout/IconLabelList"/>
    <dgm:cxn modelId="{3E6092B6-8ABD-404F-85FB-ED2EC017492C}" type="presParOf" srcId="{4C745C4F-A7D0-481C-9019-6EF511E73C59}" destId="{F3C54694-7A75-4AE6-94D8-AEDB4C54FF00}" srcOrd="0" destOrd="0" presId="urn:microsoft.com/office/officeart/2018/2/layout/IconLabelList"/>
    <dgm:cxn modelId="{98DDA6E3-1F19-4A87-932B-185917FC85AB}" type="presParOf" srcId="{F3C54694-7A75-4AE6-94D8-AEDB4C54FF00}" destId="{42AD5F15-165A-4167-A786-E1CDD39683B3}" srcOrd="0" destOrd="0" presId="urn:microsoft.com/office/officeart/2018/2/layout/IconLabelList"/>
    <dgm:cxn modelId="{2A23DEAB-3823-46EC-A838-FAAFD3234A3C}" type="presParOf" srcId="{F3C54694-7A75-4AE6-94D8-AEDB4C54FF00}" destId="{CC087A58-7718-4A16-B1C5-C18C4226E60E}" srcOrd="1" destOrd="0" presId="urn:microsoft.com/office/officeart/2018/2/layout/IconLabelList"/>
    <dgm:cxn modelId="{D52C0359-601D-479F-9D76-562E793A4CA2}" type="presParOf" srcId="{F3C54694-7A75-4AE6-94D8-AEDB4C54FF00}" destId="{17948EA8-D412-427F-870E-1F61D5AD4DE6}" srcOrd="2" destOrd="0" presId="urn:microsoft.com/office/officeart/2018/2/layout/IconLabelList"/>
    <dgm:cxn modelId="{4672EF71-BD88-4DA5-B737-B4E68B23B36F}" type="presParOf" srcId="{4C745C4F-A7D0-481C-9019-6EF511E73C59}" destId="{D122CCA5-8478-4000-8668-B4D039F365E5}" srcOrd="1" destOrd="0" presId="urn:microsoft.com/office/officeart/2018/2/layout/IconLabelList"/>
    <dgm:cxn modelId="{21404F3D-DBF4-4C2F-B6F5-D9040FFB7191}" type="presParOf" srcId="{4C745C4F-A7D0-481C-9019-6EF511E73C59}" destId="{D0DC0602-B732-4216-946D-157E2CFD8E95}" srcOrd="2" destOrd="0" presId="urn:microsoft.com/office/officeart/2018/2/layout/IconLabelList"/>
    <dgm:cxn modelId="{6D2856E3-D3B5-4094-958B-760D13267304}" type="presParOf" srcId="{D0DC0602-B732-4216-946D-157E2CFD8E95}" destId="{E862E1AD-AA21-4500-9AF7-772ED4F74425}" srcOrd="0" destOrd="0" presId="urn:microsoft.com/office/officeart/2018/2/layout/IconLabelList"/>
    <dgm:cxn modelId="{686EBAA5-92DF-4923-BAFF-D3BD85B64CD1}" type="presParOf" srcId="{D0DC0602-B732-4216-946D-157E2CFD8E95}" destId="{8E9A6E4F-61A2-40E3-8AC6-4135B45F30B8}" srcOrd="1" destOrd="0" presId="urn:microsoft.com/office/officeart/2018/2/layout/IconLabelList"/>
    <dgm:cxn modelId="{51C8E140-9254-4482-B172-5C2DBA304620}" type="presParOf" srcId="{D0DC0602-B732-4216-946D-157E2CFD8E95}" destId="{A5BCFA2E-72A7-4C03-A318-77F7D5A4D897}" srcOrd="2" destOrd="0" presId="urn:microsoft.com/office/officeart/2018/2/layout/IconLabelList"/>
    <dgm:cxn modelId="{BA24C533-BA52-485D-AA89-48A15CEECDCD}" type="presParOf" srcId="{4C745C4F-A7D0-481C-9019-6EF511E73C59}" destId="{1A2C381E-40E1-4317-81C0-1AA68B910838}" srcOrd="3" destOrd="0" presId="urn:microsoft.com/office/officeart/2018/2/layout/IconLabelList"/>
    <dgm:cxn modelId="{DF8D7CEE-7D3F-4550-A5C7-92C402EAC743}" type="presParOf" srcId="{4C745C4F-A7D0-481C-9019-6EF511E73C59}" destId="{231126A7-E9DF-41E2-BBD6-0E388C7906EB}" srcOrd="4" destOrd="0" presId="urn:microsoft.com/office/officeart/2018/2/layout/IconLabelList"/>
    <dgm:cxn modelId="{0306A417-E829-4B64-817B-8BF916DC65C7}" type="presParOf" srcId="{231126A7-E9DF-41E2-BBD6-0E388C7906EB}" destId="{83520DF4-5E2A-49F7-BF22-96625F98919B}" srcOrd="0" destOrd="0" presId="urn:microsoft.com/office/officeart/2018/2/layout/IconLabelList"/>
    <dgm:cxn modelId="{52BE646D-917A-4ADB-9D8E-697AB9E6137D}" type="presParOf" srcId="{231126A7-E9DF-41E2-BBD6-0E388C7906EB}" destId="{C5D68DC9-E6A6-4ABD-9789-729F7F29904D}" srcOrd="1" destOrd="0" presId="urn:microsoft.com/office/officeart/2018/2/layout/IconLabelList"/>
    <dgm:cxn modelId="{92C769BF-320F-46BA-BCA7-831D6203646E}" type="presParOf" srcId="{231126A7-E9DF-41E2-BBD6-0E388C7906EB}" destId="{9A732752-9384-49C2-85A2-51BEC5EE19B2}" srcOrd="2" destOrd="0" presId="urn:microsoft.com/office/officeart/2018/2/layout/IconLabelList"/>
    <dgm:cxn modelId="{C9871032-9AF3-4472-B32F-DCFA7175FB8D}" type="presParOf" srcId="{4C745C4F-A7D0-481C-9019-6EF511E73C59}" destId="{7F67C4E9-A818-409A-B9A0-8563403E2F2E}" srcOrd="5" destOrd="0" presId="urn:microsoft.com/office/officeart/2018/2/layout/IconLabelList"/>
    <dgm:cxn modelId="{07C78434-E9AC-458D-8234-52007B2A9B70}" type="presParOf" srcId="{4C745C4F-A7D0-481C-9019-6EF511E73C59}" destId="{5357DCD4-42B7-46E8-8A71-70A771A6262C}" srcOrd="6" destOrd="0" presId="urn:microsoft.com/office/officeart/2018/2/layout/IconLabelList"/>
    <dgm:cxn modelId="{12A6CCB3-16A4-4EFE-B55D-C5E26E8CC535}" type="presParOf" srcId="{5357DCD4-42B7-46E8-8A71-70A771A6262C}" destId="{84A12557-028C-4C11-A39D-B2BF2BD7475A}" srcOrd="0" destOrd="0" presId="urn:microsoft.com/office/officeart/2018/2/layout/IconLabelList"/>
    <dgm:cxn modelId="{19F1EFC9-D42E-40A3-9795-76B086DC23D4}" type="presParOf" srcId="{5357DCD4-42B7-46E8-8A71-70A771A6262C}" destId="{42DA5A27-AAD6-4192-97EE-EC4AA619F790}" srcOrd="1" destOrd="0" presId="urn:microsoft.com/office/officeart/2018/2/layout/IconLabelList"/>
    <dgm:cxn modelId="{84821DF9-7C1E-4834-86F2-0B5FD8162C4C}" type="presParOf" srcId="{5357DCD4-42B7-46E8-8A71-70A771A6262C}" destId="{618FED42-0B05-4838-BDDC-D8FD46D3BCFD}" srcOrd="2" destOrd="0" presId="urn:microsoft.com/office/officeart/2018/2/layout/IconLabelList"/>
    <dgm:cxn modelId="{C1CCEEEC-49F3-42AB-B58F-7CE5B731632D}" type="presParOf" srcId="{4C745C4F-A7D0-481C-9019-6EF511E73C59}" destId="{39C651D7-9420-4E27-974D-962BE1FF7292}" srcOrd="7" destOrd="0" presId="urn:microsoft.com/office/officeart/2018/2/layout/IconLabelList"/>
    <dgm:cxn modelId="{EBC978DB-5F8B-4917-AAE7-C6A0C6C95A52}" type="presParOf" srcId="{4C745C4F-A7D0-481C-9019-6EF511E73C59}" destId="{0FB49579-F23D-483A-B2B5-ADD2E16329B7}" srcOrd="8" destOrd="0" presId="urn:microsoft.com/office/officeart/2018/2/layout/IconLabelList"/>
    <dgm:cxn modelId="{4D2644C0-5DEE-438E-A8BA-CF93A3B7CA77}" type="presParOf" srcId="{0FB49579-F23D-483A-B2B5-ADD2E16329B7}" destId="{4493183E-A4F7-41A3-8F87-3D72CE5F03D7}" srcOrd="0" destOrd="0" presId="urn:microsoft.com/office/officeart/2018/2/layout/IconLabelList"/>
    <dgm:cxn modelId="{231A2E6E-4698-470C-A0EF-40B8853D4810}" type="presParOf" srcId="{0FB49579-F23D-483A-B2B5-ADD2E16329B7}" destId="{2ABB589D-B55F-42C2-B1B2-A4908B31D5A8}" srcOrd="1" destOrd="0" presId="urn:microsoft.com/office/officeart/2018/2/layout/IconLabelList"/>
    <dgm:cxn modelId="{00814607-7EC6-4FFA-AA8C-B0CF77100F7A}" type="presParOf" srcId="{0FB49579-F23D-483A-B2B5-ADD2E16329B7}" destId="{D6B2E6F2-558C-46FF-A948-B788D34C0370}"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32592D-E294-4FD0-AF8C-59222C3C2166}" type="doc">
      <dgm:prSet loTypeId="urn:microsoft.com/office/officeart/2009/layout/CircleArrowProcess" loCatId="process" qsTypeId="urn:microsoft.com/office/officeart/2005/8/quickstyle/3d1" qsCatId="3D" csTypeId="urn:microsoft.com/office/officeart/2005/8/colors/colorful2" csCatId="colorful" phldr="1"/>
      <dgm:spPr/>
      <dgm:t>
        <a:bodyPr/>
        <a:lstStyle/>
        <a:p>
          <a:endParaRPr lang="es-PE"/>
        </a:p>
      </dgm:t>
    </dgm:pt>
    <dgm:pt modelId="{B7FE58D8-B579-4464-9BF4-9BA12C22FCB6}">
      <dgm:prSet phldrT="[Texto]"/>
      <dgm:spPr/>
      <dgm:t>
        <a:bodyPr/>
        <a:lstStyle/>
        <a:p>
          <a:r>
            <a:rPr lang="es-PE" dirty="0"/>
            <a:t> </a:t>
          </a:r>
        </a:p>
      </dgm:t>
    </dgm:pt>
    <dgm:pt modelId="{4C798DAC-BD58-4146-A2B6-5D3BC3E1E6D3}" type="parTrans" cxnId="{62741825-6328-4990-AF82-8D4BFD42D469}">
      <dgm:prSet/>
      <dgm:spPr/>
      <dgm:t>
        <a:bodyPr/>
        <a:lstStyle/>
        <a:p>
          <a:endParaRPr lang="es-PE"/>
        </a:p>
      </dgm:t>
    </dgm:pt>
    <dgm:pt modelId="{EFE90E59-B190-43CA-A006-823FE36F72F3}" type="sibTrans" cxnId="{62741825-6328-4990-AF82-8D4BFD42D469}">
      <dgm:prSet/>
      <dgm:spPr/>
      <dgm:t>
        <a:bodyPr/>
        <a:lstStyle/>
        <a:p>
          <a:endParaRPr lang="es-PE"/>
        </a:p>
      </dgm:t>
    </dgm:pt>
    <dgm:pt modelId="{D3F70349-A097-49F2-A337-0801AAF05DAF}">
      <dgm:prSet phldrT="[Texto]"/>
      <dgm:spPr/>
      <dgm:t>
        <a:bodyPr/>
        <a:lstStyle/>
        <a:p>
          <a:r>
            <a:rPr lang="es-PE" dirty="0"/>
            <a:t> </a:t>
          </a:r>
        </a:p>
      </dgm:t>
    </dgm:pt>
    <dgm:pt modelId="{8147952E-1F63-4494-9E04-71E06BF19930}" type="parTrans" cxnId="{821C1E7F-BDCE-4EE0-A0CF-CCA42E6F5164}">
      <dgm:prSet/>
      <dgm:spPr/>
      <dgm:t>
        <a:bodyPr/>
        <a:lstStyle/>
        <a:p>
          <a:endParaRPr lang="es-PE"/>
        </a:p>
      </dgm:t>
    </dgm:pt>
    <dgm:pt modelId="{EF56826A-FFCA-4B14-8DF3-DB34D9E4E63C}" type="sibTrans" cxnId="{821C1E7F-BDCE-4EE0-A0CF-CCA42E6F5164}">
      <dgm:prSet/>
      <dgm:spPr/>
      <dgm:t>
        <a:bodyPr/>
        <a:lstStyle/>
        <a:p>
          <a:endParaRPr lang="es-PE"/>
        </a:p>
      </dgm:t>
    </dgm:pt>
    <dgm:pt modelId="{1E259F94-CC1B-4237-A957-405BECEBF63F}">
      <dgm:prSet phldrT="[Texto]"/>
      <dgm:spPr/>
      <dgm:t>
        <a:bodyPr/>
        <a:lstStyle/>
        <a:p>
          <a:r>
            <a:rPr lang="es-PE" dirty="0"/>
            <a:t> </a:t>
          </a:r>
        </a:p>
      </dgm:t>
    </dgm:pt>
    <dgm:pt modelId="{DFAC9080-163B-407C-8A7A-22DA9D517BC7}" type="parTrans" cxnId="{3BB4135A-B113-4DB3-B21C-331FDC8EFB2D}">
      <dgm:prSet/>
      <dgm:spPr/>
      <dgm:t>
        <a:bodyPr/>
        <a:lstStyle/>
        <a:p>
          <a:endParaRPr lang="es-PE"/>
        </a:p>
      </dgm:t>
    </dgm:pt>
    <dgm:pt modelId="{5A13FEFD-F617-4C93-9287-3230413547BC}" type="sibTrans" cxnId="{3BB4135A-B113-4DB3-B21C-331FDC8EFB2D}">
      <dgm:prSet/>
      <dgm:spPr/>
      <dgm:t>
        <a:bodyPr/>
        <a:lstStyle/>
        <a:p>
          <a:endParaRPr lang="es-PE"/>
        </a:p>
      </dgm:t>
    </dgm:pt>
    <dgm:pt modelId="{46E102CA-BCF0-4980-BA2E-055E4130C75D}">
      <dgm:prSet phldrT="[Texto]"/>
      <dgm:spPr/>
      <dgm:t>
        <a:bodyPr/>
        <a:lstStyle/>
        <a:p>
          <a:r>
            <a:rPr lang="es-PE" dirty="0"/>
            <a:t> </a:t>
          </a:r>
        </a:p>
      </dgm:t>
    </dgm:pt>
    <dgm:pt modelId="{F5D51A89-30F5-4A11-ABAB-002E23F79D9E}" type="parTrans" cxnId="{926136A2-ADD2-450F-9C42-366A53AF7D0C}">
      <dgm:prSet/>
      <dgm:spPr/>
      <dgm:t>
        <a:bodyPr/>
        <a:lstStyle/>
        <a:p>
          <a:endParaRPr lang="es-PE"/>
        </a:p>
      </dgm:t>
    </dgm:pt>
    <dgm:pt modelId="{1D14F165-F13F-4180-88B3-DFB5ABBCF1E0}" type="sibTrans" cxnId="{926136A2-ADD2-450F-9C42-366A53AF7D0C}">
      <dgm:prSet/>
      <dgm:spPr/>
      <dgm:t>
        <a:bodyPr/>
        <a:lstStyle/>
        <a:p>
          <a:endParaRPr lang="es-PE"/>
        </a:p>
      </dgm:t>
    </dgm:pt>
    <dgm:pt modelId="{21733DDF-4DB6-491B-8D23-3392E51FC107}">
      <dgm:prSet phldrT="[Texto]"/>
      <dgm:spPr/>
      <dgm:t>
        <a:bodyPr/>
        <a:lstStyle/>
        <a:p>
          <a:r>
            <a:rPr lang="es-PE" dirty="0"/>
            <a:t> </a:t>
          </a:r>
        </a:p>
      </dgm:t>
    </dgm:pt>
    <dgm:pt modelId="{250379DC-EDA8-47A6-81CD-FE6B9D95B60F}" type="parTrans" cxnId="{D8686DAB-57FF-44F7-B89D-BF00B863A5F2}">
      <dgm:prSet/>
      <dgm:spPr/>
      <dgm:t>
        <a:bodyPr/>
        <a:lstStyle/>
        <a:p>
          <a:endParaRPr lang="es-PE"/>
        </a:p>
      </dgm:t>
    </dgm:pt>
    <dgm:pt modelId="{62927941-50A8-41EE-95F1-06CF4A3E9670}" type="sibTrans" cxnId="{D8686DAB-57FF-44F7-B89D-BF00B863A5F2}">
      <dgm:prSet/>
      <dgm:spPr/>
      <dgm:t>
        <a:bodyPr/>
        <a:lstStyle/>
        <a:p>
          <a:endParaRPr lang="es-PE"/>
        </a:p>
      </dgm:t>
    </dgm:pt>
    <dgm:pt modelId="{EB5650B5-1906-4A6D-8A30-9BA0C9A399B4}">
      <dgm:prSet/>
      <dgm:spPr/>
      <dgm:t>
        <a:bodyPr/>
        <a:lstStyle/>
        <a:p>
          <a:endParaRPr lang="es-PE" dirty="0"/>
        </a:p>
      </dgm:t>
    </dgm:pt>
    <dgm:pt modelId="{297C3F74-EDEA-41FC-A147-6DF8264E76A3}" type="parTrans" cxnId="{5214759F-17BE-413C-95DB-D2B06FE07350}">
      <dgm:prSet/>
      <dgm:spPr/>
      <dgm:t>
        <a:bodyPr/>
        <a:lstStyle/>
        <a:p>
          <a:endParaRPr lang="es-PE"/>
        </a:p>
      </dgm:t>
    </dgm:pt>
    <dgm:pt modelId="{4986FFD4-6BDE-4212-8EE9-5FA1384B9887}" type="sibTrans" cxnId="{5214759F-17BE-413C-95DB-D2B06FE07350}">
      <dgm:prSet/>
      <dgm:spPr/>
      <dgm:t>
        <a:bodyPr/>
        <a:lstStyle/>
        <a:p>
          <a:endParaRPr lang="es-PE"/>
        </a:p>
      </dgm:t>
    </dgm:pt>
    <dgm:pt modelId="{53AE3970-010D-4B8D-8E8F-53BA6AC54743}">
      <dgm:prSet/>
      <dgm:spPr/>
      <dgm:t>
        <a:bodyPr/>
        <a:lstStyle/>
        <a:p>
          <a:endParaRPr lang="es-PE" dirty="0"/>
        </a:p>
      </dgm:t>
    </dgm:pt>
    <dgm:pt modelId="{C0E80FB4-EFB1-4C37-BF02-9892AC1A24DD}" type="parTrans" cxnId="{1C09341E-A497-49F4-A5A6-7678A8EFE66C}">
      <dgm:prSet/>
      <dgm:spPr/>
      <dgm:t>
        <a:bodyPr/>
        <a:lstStyle/>
        <a:p>
          <a:endParaRPr lang="es-PE"/>
        </a:p>
      </dgm:t>
    </dgm:pt>
    <dgm:pt modelId="{9442B127-FEB9-41FF-8F61-AB0176A6CDE8}" type="sibTrans" cxnId="{1C09341E-A497-49F4-A5A6-7678A8EFE66C}">
      <dgm:prSet/>
      <dgm:spPr/>
      <dgm:t>
        <a:bodyPr/>
        <a:lstStyle/>
        <a:p>
          <a:endParaRPr lang="es-PE"/>
        </a:p>
      </dgm:t>
    </dgm:pt>
    <dgm:pt modelId="{DC89CDF8-AB77-48A9-967E-7DCE391CAD30}">
      <dgm:prSet/>
      <dgm:spPr/>
      <dgm:t>
        <a:bodyPr/>
        <a:lstStyle/>
        <a:p>
          <a:endParaRPr lang="es-PE"/>
        </a:p>
      </dgm:t>
    </dgm:pt>
    <dgm:pt modelId="{929B49AF-C1DC-4E3F-9620-C7C1A95C215F}" type="parTrans" cxnId="{FCCD3B7E-E425-47B6-8329-C5AD20DC8CCC}">
      <dgm:prSet/>
      <dgm:spPr/>
      <dgm:t>
        <a:bodyPr/>
        <a:lstStyle/>
        <a:p>
          <a:endParaRPr lang="es-PE"/>
        </a:p>
      </dgm:t>
    </dgm:pt>
    <dgm:pt modelId="{6C4E4936-1258-4D51-8CA2-74A83AE37B6E}" type="sibTrans" cxnId="{FCCD3B7E-E425-47B6-8329-C5AD20DC8CCC}">
      <dgm:prSet/>
      <dgm:spPr/>
      <dgm:t>
        <a:bodyPr/>
        <a:lstStyle/>
        <a:p>
          <a:endParaRPr lang="es-PE"/>
        </a:p>
      </dgm:t>
    </dgm:pt>
    <dgm:pt modelId="{3A338592-5925-4F4B-8E67-B51368F38021}" type="pres">
      <dgm:prSet presAssocID="{3032592D-E294-4FD0-AF8C-59222C3C2166}" presName="Name0" presStyleCnt="0">
        <dgm:presLayoutVars>
          <dgm:chMax val="7"/>
          <dgm:chPref val="7"/>
          <dgm:dir/>
          <dgm:animLvl val="lvl"/>
        </dgm:presLayoutVars>
      </dgm:prSet>
      <dgm:spPr/>
    </dgm:pt>
    <dgm:pt modelId="{17D4857E-4647-449C-8AD1-61F2BBDEA65E}" type="pres">
      <dgm:prSet presAssocID="{B7FE58D8-B579-4464-9BF4-9BA12C22FCB6}" presName="Accent1" presStyleCnt="0"/>
      <dgm:spPr/>
    </dgm:pt>
    <dgm:pt modelId="{217CA8D0-8CA4-4ECE-BFBC-3B7539E09064}" type="pres">
      <dgm:prSet presAssocID="{B7FE58D8-B579-4464-9BF4-9BA12C22FCB6}" presName="Accent" presStyleLbl="node1" presStyleIdx="0" presStyleCnt="7"/>
      <dgm:spPr/>
    </dgm:pt>
    <dgm:pt modelId="{1BA28951-770E-4646-8612-B587E4D031E5}" type="pres">
      <dgm:prSet presAssocID="{B7FE58D8-B579-4464-9BF4-9BA12C22FCB6}" presName="Parent1" presStyleLbl="revTx" presStyleIdx="0" presStyleCnt="7">
        <dgm:presLayoutVars>
          <dgm:chMax val="1"/>
          <dgm:chPref val="1"/>
          <dgm:bulletEnabled val="1"/>
        </dgm:presLayoutVars>
      </dgm:prSet>
      <dgm:spPr/>
    </dgm:pt>
    <dgm:pt modelId="{A0C6E5B4-1348-4577-944B-7F5072C179F2}" type="pres">
      <dgm:prSet presAssocID="{D3F70349-A097-49F2-A337-0801AAF05DAF}" presName="Accent2" presStyleCnt="0"/>
      <dgm:spPr/>
    </dgm:pt>
    <dgm:pt modelId="{F10A9547-23AD-4130-A0DB-033AE60F7228}" type="pres">
      <dgm:prSet presAssocID="{D3F70349-A097-49F2-A337-0801AAF05DAF}" presName="Accent" presStyleLbl="node1" presStyleIdx="1" presStyleCnt="7"/>
      <dgm:spPr/>
    </dgm:pt>
    <dgm:pt modelId="{DBCCB9A5-7504-422C-85C5-61CB436C7800}" type="pres">
      <dgm:prSet presAssocID="{D3F70349-A097-49F2-A337-0801AAF05DAF}" presName="Parent2" presStyleLbl="revTx" presStyleIdx="1" presStyleCnt="7">
        <dgm:presLayoutVars>
          <dgm:chMax val="1"/>
          <dgm:chPref val="1"/>
          <dgm:bulletEnabled val="1"/>
        </dgm:presLayoutVars>
      </dgm:prSet>
      <dgm:spPr/>
    </dgm:pt>
    <dgm:pt modelId="{521F2AFD-3320-4CC7-B3B7-758EA25705CB}" type="pres">
      <dgm:prSet presAssocID="{1E259F94-CC1B-4237-A957-405BECEBF63F}" presName="Accent3" presStyleCnt="0"/>
      <dgm:spPr/>
    </dgm:pt>
    <dgm:pt modelId="{1FC113F0-9831-4525-AFDB-C7537A60E4F9}" type="pres">
      <dgm:prSet presAssocID="{1E259F94-CC1B-4237-A957-405BECEBF63F}" presName="Accent" presStyleLbl="node1" presStyleIdx="2" presStyleCnt="7"/>
      <dgm:spPr/>
    </dgm:pt>
    <dgm:pt modelId="{4A1F4FF3-D32A-41E4-9568-F5BF565DC759}" type="pres">
      <dgm:prSet presAssocID="{1E259F94-CC1B-4237-A957-405BECEBF63F}" presName="Parent3" presStyleLbl="revTx" presStyleIdx="2" presStyleCnt="7">
        <dgm:presLayoutVars>
          <dgm:chMax val="1"/>
          <dgm:chPref val="1"/>
          <dgm:bulletEnabled val="1"/>
        </dgm:presLayoutVars>
      </dgm:prSet>
      <dgm:spPr/>
    </dgm:pt>
    <dgm:pt modelId="{0889C563-B4DB-4733-92EC-D701168B4EB4}" type="pres">
      <dgm:prSet presAssocID="{46E102CA-BCF0-4980-BA2E-055E4130C75D}" presName="Accent4" presStyleCnt="0"/>
      <dgm:spPr/>
    </dgm:pt>
    <dgm:pt modelId="{317666F8-5188-44C4-A8A1-05BACEC2D59A}" type="pres">
      <dgm:prSet presAssocID="{46E102CA-BCF0-4980-BA2E-055E4130C75D}" presName="Accent" presStyleLbl="node1" presStyleIdx="3" presStyleCnt="7"/>
      <dgm:spPr/>
    </dgm:pt>
    <dgm:pt modelId="{FD4A4A2E-6822-49C7-8304-7977B4F3D2E0}" type="pres">
      <dgm:prSet presAssocID="{46E102CA-BCF0-4980-BA2E-055E4130C75D}" presName="Parent4" presStyleLbl="revTx" presStyleIdx="3" presStyleCnt="7">
        <dgm:presLayoutVars>
          <dgm:chMax val="1"/>
          <dgm:chPref val="1"/>
          <dgm:bulletEnabled val="1"/>
        </dgm:presLayoutVars>
      </dgm:prSet>
      <dgm:spPr/>
    </dgm:pt>
    <dgm:pt modelId="{E9C400B2-62DD-4D70-9A42-BE9107A4B540}" type="pres">
      <dgm:prSet presAssocID="{21733DDF-4DB6-491B-8D23-3392E51FC107}" presName="Accent5" presStyleCnt="0"/>
      <dgm:spPr/>
    </dgm:pt>
    <dgm:pt modelId="{09E9376A-5E1E-4BDF-9951-3515A1FFAC2A}" type="pres">
      <dgm:prSet presAssocID="{21733DDF-4DB6-491B-8D23-3392E51FC107}" presName="Accent" presStyleLbl="node1" presStyleIdx="4" presStyleCnt="7"/>
      <dgm:spPr/>
    </dgm:pt>
    <dgm:pt modelId="{F524377E-58AF-420B-9623-9D010BCD3CBB}" type="pres">
      <dgm:prSet presAssocID="{21733DDF-4DB6-491B-8D23-3392E51FC107}" presName="Parent5" presStyleLbl="revTx" presStyleIdx="4" presStyleCnt="7">
        <dgm:presLayoutVars>
          <dgm:chMax val="1"/>
          <dgm:chPref val="1"/>
          <dgm:bulletEnabled val="1"/>
        </dgm:presLayoutVars>
      </dgm:prSet>
      <dgm:spPr/>
    </dgm:pt>
    <dgm:pt modelId="{3F4716ED-CD27-4770-AB70-8EEF3A33A905}" type="pres">
      <dgm:prSet presAssocID="{EB5650B5-1906-4A6D-8A30-9BA0C9A399B4}" presName="Accent6" presStyleCnt="0"/>
      <dgm:spPr/>
    </dgm:pt>
    <dgm:pt modelId="{1DC322AE-5CC5-407B-A807-FBD402620AD9}" type="pres">
      <dgm:prSet presAssocID="{EB5650B5-1906-4A6D-8A30-9BA0C9A399B4}" presName="Accent" presStyleLbl="node1" presStyleIdx="5" presStyleCnt="7"/>
      <dgm:spPr/>
    </dgm:pt>
    <dgm:pt modelId="{FC9D8F6F-6A25-4721-BB67-920C41CF67E9}" type="pres">
      <dgm:prSet presAssocID="{EB5650B5-1906-4A6D-8A30-9BA0C9A399B4}" presName="Parent6" presStyleLbl="revTx" presStyleIdx="5" presStyleCnt="7">
        <dgm:presLayoutVars>
          <dgm:chMax val="1"/>
          <dgm:chPref val="1"/>
          <dgm:bulletEnabled val="1"/>
        </dgm:presLayoutVars>
      </dgm:prSet>
      <dgm:spPr/>
    </dgm:pt>
    <dgm:pt modelId="{BD05C7E4-4B86-46DB-98BC-9F46172C635F}" type="pres">
      <dgm:prSet presAssocID="{53AE3970-010D-4B8D-8E8F-53BA6AC54743}" presName="Accent7" presStyleCnt="0"/>
      <dgm:spPr/>
    </dgm:pt>
    <dgm:pt modelId="{40A57DC5-E33E-4CBB-AA2F-580B652F3852}" type="pres">
      <dgm:prSet presAssocID="{53AE3970-010D-4B8D-8E8F-53BA6AC54743}" presName="Accent" presStyleLbl="node1" presStyleIdx="6" presStyleCnt="7"/>
      <dgm:spPr/>
    </dgm:pt>
    <dgm:pt modelId="{61328EB9-51CC-4013-BDFE-5602330E281E}" type="pres">
      <dgm:prSet presAssocID="{53AE3970-010D-4B8D-8E8F-53BA6AC54743}" presName="Parent7" presStyleLbl="revTx" presStyleIdx="6" presStyleCnt="7">
        <dgm:presLayoutVars>
          <dgm:chMax val="1"/>
          <dgm:chPref val="1"/>
          <dgm:bulletEnabled val="1"/>
        </dgm:presLayoutVars>
      </dgm:prSet>
      <dgm:spPr/>
    </dgm:pt>
  </dgm:ptLst>
  <dgm:cxnLst>
    <dgm:cxn modelId="{8E8B7E00-0C90-4E47-B8A4-E8EAC8B37AD7}" type="presOf" srcId="{53AE3970-010D-4B8D-8E8F-53BA6AC54743}" destId="{61328EB9-51CC-4013-BDFE-5602330E281E}" srcOrd="0" destOrd="0" presId="urn:microsoft.com/office/officeart/2009/layout/CircleArrowProcess"/>
    <dgm:cxn modelId="{0FB5DC04-E51C-4849-99D5-FE6CBFB1143A}" type="presOf" srcId="{D3F70349-A097-49F2-A337-0801AAF05DAF}" destId="{DBCCB9A5-7504-422C-85C5-61CB436C7800}" srcOrd="0" destOrd="0" presId="urn:microsoft.com/office/officeart/2009/layout/CircleArrowProcess"/>
    <dgm:cxn modelId="{1C09341E-A497-49F4-A5A6-7678A8EFE66C}" srcId="{3032592D-E294-4FD0-AF8C-59222C3C2166}" destId="{53AE3970-010D-4B8D-8E8F-53BA6AC54743}" srcOrd="6" destOrd="0" parTransId="{C0E80FB4-EFB1-4C37-BF02-9892AC1A24DD}" sibTransId="{9442B127-FEB9-41FF-8F61-AB0176A6CDE8}"/>
    <dgm:cxn modelId="{62741825-6328-4990-AF82-8D4BFD42D469}" srcId="{3032592D-E294-4FD0-AF8C-59222C3C2166}" destId="{B7FE58D8-B579-4464-9BF4-9BA12C22FCB6}" srcOrd="0" destOrd="0" parTransId="{4C798DAC-BD58-4146-A2B6-5D3BC3E1E6D3}" sibTransId="{EFE90E59-B190-43CA-A006-823FE36F72F3}"/>
    <dgm:cxn modelId="{49D25827-DAF2-449E-9383-622C4D6C49CB}" type="presOf" srcId="{3032592D-E294-4FD0-AF8C-59222C3C2166}" destId="{3A338592-5925-4F4B-8E67-B51368F38021}" srcOrd="0" destOrd="0" presId="urn:microsoft.com/office/officeart/2009/layout/CircleArrowProcess"/>
    <dgm:cxn modelId="{325ED735-8EA0-42E8-9D37-629FD2C54789}" type="presOf" srcId="{EB5650B5-1906-4A6D-8A30-9BA0C9A399B4}" destId="{FC9D8F6F-6A25-4721-BB67-920C41CF67E9}" srcOrd="0" destOrd="0" presId="urn:microsoft.com/office/officeart/2009/layout/CircleArrowProcess"/>
    <dgm:cxn modelId="{66505364-CC87-429F-B8DD-D889B0630F85}" type="presOf" srcId="{46E102CA-BCF0-4980-BA2E-055E4130C75D}" destId="{FD4A4A2E-6822-49C7-8304-7977B4F3D2E0}" srcOrd="0" destOrd="0" presId="urn:microsoft.com/office/officeart/2009/layout/CircleArrowProcess"/>
    <dgm:cxn modelId="{3BB4135A-B113-4DB3-B21C-331FDC8EFB2D}" srcId="{3032592D-E294-4FD0-AF8C-59222C3C2166}" destId="{1E259F94-CC1B-4237-A957-405BECEBF63F}" srcOrd="2" destOrd="0" parTransId="{DFAC9080-163B-407C-8A7A-22DA9D517BC7}" sibTransId="{5A13FEFD-F617-4C93-9287-3230413547BC}"/>
    <dgm:cxn modelId="{FCCD3B7E-E425-47B6-8329-C5AD20DC8CCC}" srcId="{3032592D-E294-4FD0-AF8C-59222C3C2166}" destId="{DC89CDF8-AB77-48A9-967E-7DCE391CAD30}" srcOrd="7" destOrd="0" parTransId="{929B49AF-C1DC-4E3F-9620-C7C1A95C215F}" sibTransId="{6C4E4936-1258-4D51-8CA2-74A83AE37B6E}"/>
    <dgm:cxn modelId="{821C1E7F-BDCE-4EE0-A0CF-CCA42E6F5164}" srcId="{3032592D-E294-4FD0-AF8C-59222C3C2166}" destId="{D3F70349-A097-49F2-A337-0801AAF05DAF}" srcOrd="1" destOrd="0" parTransId="{8147952E-1F63-4494-9E04-71E06BF19930}" sibTransId="{EF56826A-FFCA-4B14-8DF3-DB34D9E4E63C}"/>
    <dgm:cxn modelId="{5214759F-17BE-413C-95DB-D2B06FE07350}" srcId="{3032592D-E294-4FD0-AF8C-59222C3C2166}" destId="{EB5650B5-1906-4A6D-8A30-9BA0C9A399B4}" srcOrd="5" destOrd="0" parTransId="{297C3F74-EDEA-41FC-A147-6DF8264E76A3}" sibTransId="{4986FFD4-6BDE-4212-8EE9-5FA1384B9887}"/>
    <dgm:cxn modelId="{926136A2-ADD2-450F-9C42-366A53AF7D0C}" srcId="{3032592D-E294-4FD0-AF8C-59222C3C2166}" destId="{46E102CA-BCF0-4980-BA2E-055E4130C75D}" srcOrd="3" destOrd="0" parTransId="{F5D51A89-30F5-4A11-ABAB-002E23F79D9E}" sibTransId="{1D14F165-F13F-4180-88B3-DFB5ABBCF1E0}"/>
    <dgm:cxn modelId="{D8686DAB-57FF-44F7-B89D-BF00B863A5F2}" srcId="{3032592D-E294-4FD0-AF8C-59222C3C2166}" destId="{21733DDF-4DB6-491B-8D23-3392E51FC107}" srcOrd="4" destOrd="0" parTransId="{250379DC-EDA8-47A6-81CD-FE6B9D95B60F}" sibTransId="{62927941-50A8-41EE-95F1-06CF4A3E9670}"/>
    <dgm:cxn modelId="{779CFCBE-4D8D-4344-BDC8-3849D428A1DE}" type="presOf" srcId="{1E259F94-CC1B-4237-A957-405BECEBF63F}" destId="{4A1F4FF3-D32A-41E4-9568-F5BF565DC759}" srcOrd="0" destOrd="0" presId="urn:microsoft.com/office/officeart/2009/layout/CircleArrowProcess"/>
    <dgm:cxn modelId="{B44AC8C1-0FCE-4D48-9022-C2F715FF744B}" type="presOf" srcId="{B7FE58D8-B579-4464-9BF4-9BA12C22FCB6}" destId="{1BA28951-770E-4646-8612-B587E4D031E5}" srcOrd="0" destOrd="0" presId="urn:microsoft.com/office/officeart/2009/layout/CircleArrowProcess"/>
    <dgm:cxn modelId="{F81E49E9-638C-4BBA-9FFA-A517FA39C991}" type="presOf" srcId="{21733DDF-4DB6-491B-8D23-3392E51FC107}" destId="{F524377E-58AF-420B-9623-9D010BCD3CBB}" srcOrd="0" destOrd="0" presId="urn:microsoft.com/office/officeart/2009/layout/CircleArrowProcess"/>
    <dgm:cxn modelId="{5C9DBE78-D3EB-4A23-B599-E9322A1C7BE3}" type="presParOf" srcId="{3A338592-5925-4F4B-8E67-B51368F38021}" destId="{17D4857E-4647-449C-8AD1-61F2BBDEA65E}" srcOrd="0" destOrd="0" presId="urn:microsoft.com/office/officeart/2009/layout/CircleArrowProcess"/>
    <dgm:cxn modelId="{B60ED90F-3138-45F8-9C71-5C19CE56496A}" type="presParOf" srcId="{17D4857E-4647-449C-8AD1-61F2BBDEA65E}" destId="{217CA8D0-8CA4-4ECE-BFBC-3B7539E09064}" srcOrd="0" destOrd="0" presId="urn:microsoft.com/office/officeart/2009/layout/CircleArrowProcess"/>
    <dgm:cxn modelId="{563AB238-4B3B-4F98-A356-9F15BB3AD521}" type="presParOf" srcId="{3A338592-5925-4F4B-8E67-B51368F38021}" destId="{1BA28951-770E-4646-8612-B587E4D031E5}" srcOrd="1" destOrd="0" presId="urn:microsoft.com/office/officeart/2009/layout/CircleArrowProcess"/>
    <dgm:cxn modelId="{9486277B-A386-44F7-9986-9250EA26DDF2}" type="presParOf" srcId="{3A338592-5925-4F4B-8E67-B51368F38021}" destId="{A0C6E5B4-1348-4577-944B-7F5072C179F2}" srcOrd="2" destOrd="0" presId="urn:microsoft.com/office/officeart/2009/layout/CircleArrowProcess"/>
    <dgm:cxn modelId="{CCD493ED-DE37-4B0F-A7E9-8CE6DF697029}" type="presParOf" srcId="{A0C6E5B4-1348-4577-944B-7F5072C179F2}" destId="{F10A9547-23AD-4130-A0DB-033AE60F7228}" srcOrd="0" destOrd="0" presId="urn:microsoft.com/office/officeart/2009/layout/CircleArrowProcess"/>
    <dgm:cxn modelId="{44A8AF25-1987-4266-9763-DD49A110BF50}" type="presParOf" srcId="{3A338592-5925-4F4B-8E67-B51368F38021}" destId="{DBCCB9A5-7504-422C-85C5-61CB436C7800}" srcOrd="3" destOrd="0" presId="urn:microsoft.com/office/officeart/2009/layout/CircleArrowProcess"/>
    <dgm:cxn modelId="{53F8D0B1-D5BF-4A21-81A4-B5BAFA28F64E}" type="presParOf" srcId="{3A338592-5925-4F4B-8E67-B51368F38021}" destId="{521F2AFD-3320-4CC7-B3B7-758EA25705CB}" srcOrd="4" destOrd="0" presId="urn:microsoft.com/office/officeart/2009/layout/CircleArrowProcess"/>
    <dgm:cxn modelId="{D9022845-01C7-4B73-904C-59ED2FA8C7A6}" type="presParOf" srcId="{521F2AFD-3320-4CC7-B3B7-758EA25705CB}" destId="{1FC113F0-9831-4525-AFDB-C7537A60E4F9}" srcOrd="0" destOrd="0" presId="urn:microsoft.com/office/officeart/2009/layout/CircleArrowProcess"/>
    <dgm:cxn modelId="{0FC49DF5-7E9B-4616-8A99-9072478A6614}" type="presParOf" srcId="{3A338592-5925-4F4B-8E67-B51368F38021}" destId="{4A1F4FF3-D32A-41E4-9568-F5BF565DC759}" srcOrd="5" destOrd="0" presId="urn:microsoft.com/office/officeart/2009/layout/CircleArrowProcess"/>
    <dgm:cxn modelId="{881F2E33-9A9A-42EB-9961-2C90F61209FE}" type="presParOf" srcId="{3A338592-5925-4F4B-8E67-B51368F38021}" destId="{0889C563-B4DB-4733-92EC-D701168B4EB4}" srcOrd="6" destOrd="0" presId="urn:microsoft.com/office/officeart/2009/layout/CircleArrowProcess"/>
    <dgm:cxn modelId="{29D650DF-AD67-4171-873E-88E7C6C6180C}" type="presParOf" srcId="{0889C563-B4DB-4733-92EC-D701168B4EB4}" destId="{317666F8-5188-44C4-A8A1-05BACEC2D59A}" srcOrd="0" destOrd="0" presId="urn:microsoft.com/office/officeart/2009/layout/CircleArrowProcess"/>
    <dgm:cxn modelId="{543A5B96-2366-4125-B88B-11C9B3086A0F}" type="presParOf" srcId="{3A338592-5925-4F4B-8E67-B51368F38021}" destId="{FD4A4A2E-6822-49C7-8304-7977B4F3D2E0}" srcOrd="7" destOrd="0" presId="urn:microsoft.com/office/officeart/2009/layout/CircleArrowProcess"/>
    <dgm:cxn modelId="{F280EEA5-A24C-416E-B1ED-4A09E9453A21}" type="presParOf" srcId="{3A338592-5925-4F4B-8E67-B51368F38021}" destId="{E9C400B2-62DD-4D70-9A42-BE9107A4B540}" srcOrd="8" destOrd="0" presId="urn:microsoft.com/office/officeart/2009/layout/CircleArrowProcess"/>
    <dgm:cxn modelId="{32AC1E98-3C36-4B6E-A9DA-700C8B512A94}" type="presParOf" srcId="{E9C400B2-62DD-4D70-9A42-BE9107A4B540}" destId="{09E9376A-5E1E-4BDF-9951-3515A1FFAC2A}" srcOrd="0" destOrd="0" presId="urn:microsoft.com/office/officeart/2009/layout/CircleArrowProcess"/>
    <dgm:cxn modelId="{A31A44CF-C093-4209-9334-45AD203282E2}" type="presParOf" srcId="{3A338592-5925-4F4B-8E67-B51368F38021}" destId="{F524377E-58AF-420B-9623-9D010BCD3CBB}" srcOrd="9" destOrd="0" presId="urn:microsoft.com/office/officeart/2009/layout/CircleArrowProcess"/>
    <dgm:cxn modelId="{55CAFBAC-67F1-4A88-92D7-146511CFAC09}" type="presParOf" srcId="{3A338592-5925-4F4B-8E67-B51368F38021}" destId="{3F4716ED-CD27-4770-AB70-8EEF3A33A905}" srcOrd="10" destOrd="0" presId="urn:microsoft.com/office/officeart/2009/layout/CircleArrowProcess"/>
    <dgm:cxn modelId="{60D4529B-23AF-44E1-94A8-7A2B5AED9D42}" type="presParOf" srcId="{3F4716ED-CD27-4770-AB70-8EEF3A33A905}" destId="{1DC322AE-5CC5-407B-A807-FBD402620AD9}" srcOrd="0" destOrd="0" presId="urn:microsoft.com/office/officeart/2009/layout/CircleArrowProcess"/>
    <dgm:cxn modelId="{1F311194-4092-43F5-AE29-B3CAEA75A893}" type="presParOf" srcId="{3A338592-5925-4F4B-8E67-B51368F38021}" destId="{FC9D8F6F-6A25-4721-BB67-920C41CF67E9}" srcOrd="11" destOrd="0" presId="urn:microsoft.com/office/officeart/2009/layout/CircleArrowProcess"/>
    <dgm:cxn modelId="{5F0DDF94-FDB8-4CE5-B112-F159CC60231B}" type="presParOf" srcId="{3A338592-5925-4F4B-8E67-B51368F38021}" destId="{BD05C7E4-4B86-46DB-98BC-9F46172C635F}" srcOrd="12" destOrd="0" presId="urn:microsoft.com/office/officeart/2009/layout/CircleArrowProcess"/>
    <dgm:cxn modelId="{70AA91B7-DD7B-4B08-B793-EEDC4154662B}" type="presParOf" srcId="{BD05C7E4-4B86-46DB-98BC-9F46172C635F}" destId="{40A57DC5-E33E-4CBB-AA2F-580B652F3852}" srcOrd="0" destOrd="0" presId="urn:microsoft.com/office/officeart/2009/layout/CircleArrowProcess"/>
    <dgm:cxn modelId="{370BA7F7-B842-445D-89B6-40289BA50ECC}" type="presParOf" srcId="{3A338592-5925-4F4B-8E67-B51368F38021}" destId="{61328EB9-51CC-4013-BDFE-5602330E281E}" srcOrd="13"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B7C9DD-5AD8-4F13-82C7-388021484704}" type="doc">
      <dgm:prSet loTypeId="urn:microsoft.com/office/officeart/2005/8/layout/cycle7" loCatId="cycle" qsTypeId="urn:microsoft.com/office/officeart/2005/8/quickstyle/3d2" qsCatId="3D" csTypeId="urn:microsoft.com/office/officeart/2005/8/colors/colorful2" csCatId="colorful" phldr="1"/>
      <dgm:spPr/>
    </dgm:pt>
    <dgm:pt modelId="{200C76E2-E874-4A77-9B8D-A78B190A9A69}">
      <dgm:prSet phldrT="[Texto]" custT="1"/>
      <dgm:spPr/>
      <dgm:t>
        <a:bodyPr/>
        <a:lstStyle/>
        <a:p>
          <a:r>
            <a:rPr lang="es-PE" sz="1600" dirty="0">
              <a:latin typeface="Century Gothic" panose="020B0502020202020204" pitchFamily="34" charset="0"/>
            </a:rPr>
            <a:t>Conflicto interpersonal</a:t>
          </a:r>
        </a:p>
      </dgm:t>
    </dgm:pt>
    <dgm:pt modelId="{9FC546C8-1CE1-4F5B-BE80-94A60E5233C0}" type="parTrans" cxnId="{3C0167B5-22B4-4FA1-B8D4-F5DB23F5D54B}">
      <dgm:prSet/>
      <dgm:spPr/>
      <dgm:t>
        <a:bodyPr/>
        <a:lstStyle/>
        <a:p>
          <a:endParaRPr lang="es-PE" sz="1600">
            <a:latin typeface="Century Gothic" panose="020B0502020202020204" pitchFamily="34" charset="0"/>
          </a:endParaRPr>
        </a:p>
      </dgm:t>
    </dgm:pt>
    <dgm:pt modelId="{D8F593B6-B29B-40C4-BE2C-383A61D89C79}" type="sibTrans" cxnId="{3C0167B5-22B4-4FA1-B8D4-F5DB23F5D54B}">
      <dgm:prSet custT="1"/>
      <dgm:spPr/>
      <dgm:t>
        <a:bodyPr/>
        <a:lstStyle/>
        <a:p>
          <a:endParaRPr lang="es-PE" sz="1600" dirty="0">
            <a:latin typeface="Century Gothic" panose="020B0502020202020204" pitchFamily="34" charset="0"/>
          </a:endParaRPr>
        </a:p>
      </dgm:t>
    </dgm:pt>
    <dgm:pt modelId="{9D30500C-C27C-492A-8519-88C3E3EE3AB7}">
      <dgm:prSet phldrT="[Texto]" custT="1"/>
      <dgm:spPr/>
      <dgm:t>
        <a:bodyPr/>
        <a:lstStyle/>
        <a:p>
          <a:r>
            <a:rPr lang="es-PE" sz="1600" dirty="0">
              <a:latin typeface="Century Gothic" panose="020B0502020202020204" pitchFamily="34" charset="0"/>
            </a:rPr>
            <a:t>Conflicto individuo-grupo</a:t>
          </a:r>
        </a:p>
      </dgm:t>
    </dgm:pt>
    <dgm:pt modelId="{FC3C5FCD-04F1-4529-B589-FA59DB3F5842}" type="parTrans" cxnId="{2C40ACDF-5322-404B-BB8B-A491A3CB1E1F}">
      <dgm:prSet/>
      <dgm:spPr/>
      <dgm:t>
        <a:bodyPr/>
        <a:lstStyle/>
        <a:p>
          <a:endParaRPr lang="es-PE" sz="1600">
            <a:latin typeface="Century Gothic" panose="020B0502020202020204" pitchFamily="34" charset="0"/>
          </a:endParaRPr>
        </a:p>
      </dgm:t>
    </dgm:pt>
    <dgm:pt modelId="{CE24C93C-275E-4A84-9687-ADD9DE589D04}" type="sibTrans" cxnId="{2C40ACDF-5322-404B-BB8B-A491A3CB1E1F}">
      <dgm:prSet custT="1"/>
      <dgm:spPr/>
      <dgm:t>
        <a:bodyPr/>
        <a:lstStyle/>
        <a:p>
          <a:endParaRPr lang="es-PE" sz="1600" dirty="0">
            <a:latin typeface="Century Gothic" panose="020B0502020202020204" pitchFamily="34" charset="0"/>
          </a:endParaRPr>
        </a:p>
      </dgm:t>
    </dgm:pt>
    <dgm:pt modelId="{6CD5B5EE-A9D3-4CF0-9EB2-D18B772AAC5F}">
      <dgm:prSet phldrT="[Texto]" custT="1"/>
      <dgm:spPr/>
      <dgm:t>
        <a:bodyPr/>
        <a:lstStyle/>
        <a:p>
          <a:r>
            <a:rPr lang="es-PE" sz="1600" dirty="0">
              <a:latin typeface="Century Gothic" panose="020B0502020202020204" pitchFamily="34" charset="0"/>
            </a:rPr>
            <a:t>Conflicto grupo-grupo</a:t>
          </a:r>
        </a:p>
      </dgm:t>
    </dgm:pt>
    <dgm:pt modelId="{31FBAE48-9CA3-4E12-BF8C-DA21EB3179B1}" type="parTrans" cxnId="{87B0CC2C-B0FF-41CF-96E4-326D21AFFB4B}">
      <dgm:prSet/>
      <dgm:spPr/>
      <dgm:t>
        <a:bodyPr/>
        <a:lstStyle/>
        <a:p>
          <a:endParaRPr lang="es-PE" sz="1600">
            <a:latin typeface="Century Gothic" panose="020B0502020202020204" pitchFamily="34" charset="0"/>
          </a:endParaRPr>
        </a:p>
      </dgm:t>
    </dgm:pt>
    <dgm:pt modelId="{C51BE02D-FD90-4C23-BC40-6576A27B6324}" type="sibTrans" cxnId="{87B0CC2C-B0FF-41CF-96E4-326D21AFFB4B}">
      <dgm:prSet custT="1"/>
      <dgm:spPr/>
      <dgm:t>
        <a:bodyPr/>
        <a:lstStyle/>
        <a:p>
          <a:endParaRPr lang="es-PE" sz="1600" dirty="0">
            <a:latin typeface="Century Gothic" panose="020B0502020202020204" pitchFamily="34" charset="0"/>
          </a:endParaRPr>
        </a:p>
      </dgm:t>
    </dgm:pt>
    <dgm:pt modelId="{D43262E3-1650-4874-8F79-986CCDC068CE}" type="pres">
      <dgm:prSet presAssocID="{FDB7C9DD-5AD8-4F13-82C7-388021484704}" presName="Name0" presStyleCnt="0">
        <dgm:presLayoutVars>
          <dgm:dir/>
          <dgm:resizeHandles val="exact"/>
        </dgm:presLayoutVars>
      </dgm:prSet>
      <dgm:spPr/>
    </dgm:pt>
    <dgm:pt modelId="{9FEA8973-A677-494C-8312-8652334762A9}" type="pres">
      <dgm:prSet presAssocID="{200C76E2-E874-4A77-9B8D-A78B190A9A69}" presName="node" presStyleLbl="node1" presStyleIdx="0" presStyleCnt="3">
        <dgm:presLayoutVars>
          <dgm:bulletEnabled val="1"/>
        </dgm:presLayoutVars>
      </dgm:prSet>
      <dgm:spPr/>
    </dgm:pt>
    <dgm:pt modelId="{6B4B7AA1-BFE9-4994-8DD6-E1127517D1DD}" type="pres">
      <dgm:prSet presAssocID="{D8F593B6-B29B-40C4-BE2C-383A61D89C79}" presName="sibTrans" presStyleLbl="sibTrans2D1" presStyleIdx="0" presStyleCnt="3"/>
      <dgm:spPr/>
    </dgm:pt>
    <dgm:pt modelId="{BA062B18-69A9-40DA-9A85-708BE0935FE5}" type="pres">
      <dgm:prSet presAssocID="{D8F593B6-B29B-40C4-BE2C-383A61D89C79}" presName="connectorText" presStyleLbl="sibTrans2D1" presStyleIdx="0" presStyleCnt="3"/>
      <dgm:spPr/>
    </dgm:pt>
    <dgm:pt modelId="{C877BDB1-456D-46E0-A27E-F0279D5A78EF}" type="pres">
      <dgm:prSet presAssocID="{9D30500C-C27C-492A-8519-88C3E3EE3AB7}" presName="node" presStyleLbl="node1" presStyleIdx="1" presStyleCnt="3">
        <dgm:presLayoutVars>
          <dgm:bulletEnabled val="1"/>
        </dgm:presLayoutVars>
      </dgm:prSet>
      <dgm:spPr/>
    </dgm:pt>
    <dgm:pt modelId="{F3B49AF8-9195-4BC6-BB0D-6AD9E430D721}" type="pres">
      <dgm:prSet presAssocID="{CE24C93C-275E-4A84-9687-ADD9DE589D04}" presName="sibTrans" presStyleLbl="sibTrans2D1" presStyleIdx="1" presStyleCnt="3"/>
      <dgm:spPr/>
    </dgm:pt>
    <dgm:pt modelId="{DB20F0B0-4206-434D-A561-BC6CC6C22F4F}" type="pres">
      <dgm:prSet presAssocID="{CE24C93C-275E-4A84-9687-ADD9DE589D04}" presName="connectorText" presStyleLbl="sibTrans2D1" presStyleIdx="1" presStyleCnt="3"/>
      <dgm:spPr/>
    </dgm:pt>
    <dgm:pt modelId="{EFD4E429-EE96-4C29-B3F2-70DBDF294600}" type="pres">
      <dgm:prSet presAssocID="{6CD5B5EE-A9D3-4CF0-9EB2-D18B772AAC5F}" presName="node" presStyleLbl="node1" presStyleIdx="2" presStyleCnt="3">
        <dgm:presLayoutVars>
          <dgm:bulletEnabled val="1"/>
        </dgm:presLayoutVars>
      </dgm:prSet>
      <dgm:spPr/>
    </dgm:pt>
    <dgm:pt modelId="{0FD950CA-ADFA-4B93-B1EA-F0FF4596D872}" type="pres">
      <dgm:prSet presAssocID="{C51BE02D-FD90-4C23-BC40-6576A27B6324}" presName="sibTrans" presStyleLbl="sibTrans2D1" presStyleIdx="2" presStyleCnt="3"/>
      <dgm:spPr/>
    </dgm:pt>
    <dgm:pt modelId="{63789A08-9600-4EF4-BBA8-4B6D56FBD842}" type="pres">
      <dgm:prSet presAssocID="{C51BE02D-FD90-4C23-BC40-6576A27B6324}" presName="connectorText" presStyleLbl="sibTrans2D1" presStyleIdx="2" presStyleCnt="3"/>
      <dgm:spPr/>
    </dgm:pt>
  </dgm:ptLst>
  <dgm:cxnLst>
    <dgm:cxn modelId="{C54C5904-C40C-45B1-977B-C1A182DDB970}" type="presOf" srcId="{FDB7C9DD-5AD8-4F13-82C7-388021484704}" destId="{D43262E3-1650-4874-8F79-986CCDC068CE}" srcOrd="0" destOrd="0" presId="urn:microsoft.com/office/officeart/2005/8/layout/cycle7"/>
    <dgm:cxn modelId="{72D25F0C-E5D7-45E5-8DA6-B24122E4C0E4}" type="presOf" srcId="{6CD5B5EE-A9D3-4CF0-9EB2-D18B772AAC5F}" destId="{EFD4E429-EE96-4C29-B3F2-70DBDF294600}" srcOrd="0" destOrd="0" presId="urn:microsoft.com/office/officeart/2005/8/layout/cycle7"/>
    <dgm:cxn modelId="{87B0CC2C-B0FF-41CF-96E4-326D21AFFB4B}" srcId="{FDB7C9DD-5AD8-4F13-82C7-388021484704}" destId="{6CD5B5EE-A9D3-4CF0-9EB2-D18B772AAC5F}" srcOrd="2" destOrd="0" parTransId="{31FBAE48-9CA3-4E12-BF8C-DA21EB3179B1}" sibTransId="{C51BE02D-FD90-4C23-BC40-6576A27B6324}"/>
    <dgm:cxn modelId="{AB0A235C-0FF7-44EF-B9DC-9DBEC5F7D473}" type="presOf" srcId="{200C76E2-E874-4A77-9B8D-A78B190A9A69}" destId="{9FEA8973-A677-494C-8312-8652334762A9}" srcOrd="0" destOrd="0" presId="urn:microsoft.com/office/officeart/2005/8/layout/cycle7"/>
    <dgm:cxn modelId="{07E54067-AF0E-46AE-91E9-57C408FD4845}" type="presOf" srcId="{C51BE02D-FD90-4C23-BC40-6576A27B6324}" destId="{0FD950CA-ADFA-4B93-B1EA-F0FF4596D872}" srcOrd="0" destOrd="0" presId="urn:microsoft.com/office/officeart/2005/8/layout/cycle7"/>
    <dgm:cxn modelId="{F0FB807C-2AE3-4768-8F1D-C0DA74C7DBD1}" type="presOf" srcId="{D8F593B6-B29B-40C4-BE2C-383A61D89C79}" destId="{BA062B18-69A9-40DA-9A85-708BE0935FE5}" srcOrd="1" destOrd="0" presId="urn:microsoft.com/office/officeart/2005/8/layout/cycle7"/>
    <dgm:cxn modelId="{2AE42495-2DAE-423E-903C-C0D3E9CCFF33}" type="presOf" srcId="{CE24C93C-275E-4A84-9687-ADD9DE589D04}" destId="{DB20F0B0-4206-434D-A561-BC6CC6C22F4F}" srcOrd="1" destOrd="0" presId="urn:microsoft.com/office/officeart/2005/8/layout/cycle7"/>
    <dgm:cxn modelId="{76B98D97-5A83-4853-A313-CF9AB3F122CD}" type="presOf" srcId="{CE24C93C-275E-4A84-9687-ADD9DE589D04}" destId="{F3B49AF8-9195-4BC6-BB0D-6AD9E430D721}" srcOrd="0" destOrd="0" presId="urn:microsoft.com/office/officeart/2005/8/layout/cycle7"/>
    <dgm:cxn modelId="{E43BEE9A-36E1-4559-A67B-F1014C9C742E}" type="presOf" srcId="{D8F593B6-B29B-40C4-BE2C-383A61D89C79}" destId="{6B4B7AA1-BFE9-4994-8DD6-E1127517D1DD}" srcOrd="0" destOrd="0" presId="urn:microsoft.com/office/officeart/2005/8/layout/cycle7"/>
    <dgm:cxn modelId="{3C0167B5-22B4-4FA1-B8D4-F5DB23F5D54B}" srcId="{FDB7C9DD-5AD8-4F13-82C7-388021484704}" destId="{200C76E2-E874-4A77-9B8D-A78B190A9A69}" srcOrd="0" destOrd="0" parTransId="{9FC546C8-1CE1-4F5B-BE80-94A60E5233C0}" sibTransId="{D8F593B6-B29B-40C4-BE2C-383A61D89C79}"/>
    <dgm:cxn modelId="{D99B92D0-4753-4F55-98C8-B2FBCDBD0F0C}" type="presOf" srcId="{C51BE02D-FD90-4C23-BC40-6576A27B6324}" destId="{63789A08-9600-4EF4-BBA8-4B6D56FBD842}" srcOrd="1" destOrd="0" presId="urn:microsoft.com/office/officeart/2005/8/layout/cycle7"/>
    <dgm:cxn modelId="{2C40ACDF-5322-404B-BB8B-A491A3CB1E1F}" srcId="{FDB7C9DD-5AD8-4F13-82C7-388021484704}" destId="{9D30500C-C27C-492A-8519-88C3E3EE3AB7}" srcOrd="1" destOrd="0" parTransId="{FC3C5FCD-04F1-4529-B589-FA59DB3F5842}" sibTransId="{CE24C93C-275E-4A84-9687-ADD9DE589D04}"/>
    <dgm:cxn modelId="{53470DE4-A9CE-4D9B-B93E-9D90BC26507C}" type="presOf" srcId="{9D30500C-C27C-492A-8519-88C3E3EE3AB7}" destId="{C877BDB1-456D-46E0-A27E-F0279D5A78EF}" srcOrd="0" destOrd="0" presId="urn:microsoft.com/office/officeart/2005/8/layout/cycle7"/>
    <dgm:cxn modelId="{7809267A-D80F-45A6-B645-99CEDDF5EC4A}" type="presParOf" srcId="{D43262E3-1650-4874-8F79-986CCDC068CE}" destId="{9FEA8973-A677-494C-8312-8652334762A9}" srcOrd="0" destOrd="0" presId="urn:microsoft.com/office/officeart/2005/8/layout/cycle7"/>
    <dgm:cxn modelId="{3A6DE690-882B-4ECB-A820-BC9503548CFB}" type="presParOf" srcId="{D43262E3-1650-4874-8F79-986CCDC068CE}" destId="{6B4B7AA1-BFE9-4994-8DD6-E1127517D1DD}" srcOrd="1" destOrd="0" presId="urn:microsoft.com/office/officeart/2005/8/layout/cycle7"/>
    <dgm:cxn modelId="{64E4B879-C448-4096-A0A1-620DD58E963A}" type="presParOf" srcId="{6B4B7AA1-BFE9-4994-8DD6-E1127517D1DD}" destId="{BA062B18-69A9-40DA-9A85-708BE0935FE5}" srcOrd="0" destOrd="0" presId="urn:microsoft.com/office/officeart/2005/8/layout/cycle7"/>
    <dgm:cxn modelId="{F7638FD4-F495-460E-9A01-DB7519B018D2}" type="presParOf" srcId="{D43262E3-1650-4874-8F79-986CCDC068CE}" destId="{C877BDB1-456D-46E0-A27E-F0279D5A78EF}" srcOrd="2" destOrd="0" presId="urn:microsoft.com/office/officeart/2005/8/layout/cycle7"/>
    <dgm:cxn modelId="{4DA6C9E0-34D2-4FC8-9502-EE1C9DD9684E}" type="presParOf" srcId="{D43262E3-1650-4874-8F79-986CCDC068CE}" destId="{F3B49AF8-9195-4BC6-BB0D-6AD9E430D721}" srcOrd="3" destOrd="0" presId="urn:microsoft.com/office/officeart/2005/8/layout/cycle7"/>
    <dgm:cxn modelId="{9150543D-2DCE-41DD-B9AE-CB5B3C2799CB}" type="presParOf" srcId="{F3B49AF8-9195-4BC6-BB0D-6AD9E430D721}" destId="{DB20F0B0-4206-434D-A561-BC6CC6C22F4F}" srcOrd="0" destOrd="0" presId="urn:microsoft.com/office/officeart/2005/8/layout/cycle7"/>
    <dgm:cxn modelId="{85440586-50A8-49D2-8671-9967EFEC4409}" type="presParOf" srcId="{D43262E3-1650-4874-8F79-986CCDC068CE}" destId="{EFD4E429-EE96-4C29-B3F2-70DBDF294600}" srcOrd="4" destOrd="0" presId="urn:microsoft.com/office/officeart/2005/8/layout/cycle7"/>
    <dgm:cxn modelId="{5DC07598-8BDB-4C3A-85B4-7CC3B7B06E17}" type="presParOf" srcId="{D43262E3-1650-4874-8F79-986CCDC068CE}" destId="{0FD950CA-ADFA-4B93-B1EA-F0FF4596D872}" srcOrd="5" destOrd="0" presId="urn:microsoft.com/office/officeart/2005/8/layout/cycle7"/>
    <dgm:cxn modelId="{18DCF4E5-77B5-4C12-90E2-64FED4EB477B}" type="presParOf" srcId="{0FD950CA-ADFA-4B93-B1EA-F0FF4596D872}" destId="{63789A08-9600-4EF4-BBA8-4B6D56FBD842}"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CE6024-7BE9-4C68-99AA-E66087A911E1}" type="doc">
      <dgm:prSet loTypeId="urn:microsoft.com/office/officeart/2005/8/layout/cycle3" loCatId="cycle" qsTypeId="urn:microsoft.com/office/officeart/2005/8/quickstyle/simple1" qsCatId="simple" csTypeId="urn:microsoft.com/office/officeart/2005/8/colors/colorful2" csCatId="colorful" phldr="1"/>
      <dgm:spPr/>
      <dgm:t>
        <a:bodyPr/>
        <a:lstStyle/>
        <a:p>
          <a:endParaRPr lang="es-PE"/>
        </a:p>
      </dgm:t>
    </dgm:pt>
    <dgm:pt modelId="{F2C4EE1A-9329-4095-A1B3-59C0388D9BA8}">
      <dgm:prSet phldrT="[Texto]"/>
      <dgm:spPr/>
      <dgm:t>
        <a:bodyPr/>
        <a:lstStyle/>
        <a:p>
          <a:r>
            <a:rPr lang="es-PE" dirty="0">
              <a:latin typeface="Century Gothic" panose="020B0502020202020204" pitchFamily="34" charset="0"/>
            </a:rPr>
            <a:t>Competencia por los recursos</a:t>
          </a:r>
        </a:p>
      </dgm:t>
    </dgm:pt>
    <dgm:pt modelId="{33AEAE4F-1B9A-4F59-B154-E831E9704618}" type="parTrans" cxnId="{A8A72DF5-A44B-4C36-B8A5-5FDB6CF88A8C}">
      <dgm:prSet/>
      <dgm:spPr/>
      <dgm:t>
        <a:bodyPr/>
        <a:lstStyle/>
        <a:p>
          <a:endParaRPr lang="es-PE">
            <a:latin typeface="Century Gothic" panose="020B0502020202020204" pitchFamily="34" charset="0"/>
          </a:endParaRPr>
        </a:p>
      </dgm:t>
    </dgm:pt>
    <dgm:pt modelId="{EA4CF37F-C88B-459E-A0D1-EBFA7233B110}" type="sibTrans" cxnId="{A8A72DF5-A44B-4C36-B8A5-5FDB6CF88A8C}">
      <dgm:prSet/>
      <dgm:spPr>
        <a:solidFill>
          <a:schemeClr val="bg2"/>
        </a:solidFill>
      </dgm:spPr>
      <dgm:t>
        <a:bodyPr/>
        <a:lstStyle/>
        <a:p>
          <a:endParaRPr lang="es-PE">
            <a:latin typeface="Century Gothic" panose="020B0502020202020204" pitchFamily="34" charset="0"/>
          </a:endParaRPr>
        </a:p>
      </dgm:t>
    </dgm:pt>
    <dgm:pt modelId="{FF716EDE-8461-4DA8-8CC4-09F055D8063B}">
      <dgm:prSet phldrT="[Texto]"/>
      <dgm:spPr/>
      <dgm:t>
        <a:bodyPr/>
        <a:lstStyle/>
        <a:p>
          <a:r>
            <a:rPr lang="es-PE" dirty="0">
              <a:latin typeface="Century Gothic" panose="020B0502020202020204" pitchFamily="34" charset="0"/>
            </a:rPr>
            <a:t>Interdependencia de tareas</a:t>
          </a:r>
        </a:p>
      </dgm:t>
    </dgm:pt>
    <dgm:pt modelId="{39F1EB62-C1BF-4BA6-9335-2288A18FD50D}" type="parTrans" cxnId="{6361B1E7-E9B0-426E-A6E4-8467ED1D9E97}">
      <dgm:prSet/>
      <dgm:spPr/>
      <dgm:t>
        <a:bodyPr/>
        <a:lstStyle/>
        <a:p>
          <a:endParaRPr lang="es-PE">
            <a:latin typeface="Century Gothic" panose="020B0502020202020204" pitchFamily="34" charset="0"/>
          </a:endParaRPr>
        </a:p>
      </dgm:t>
    </dgm:pt>
    <dgm:pt modelId="{BEF09FB2-8FD8-4209-A414-0771D1F9EAD5}" type="sibTrans" cxnId="{6361B1E7-E9B0-426E-A6E4-8467ED1D9E97}">
      <dgm:prSet/>
      <dgm:spPr/>
      <dgm:t>
        <a:bodyPr/>
        <a:lstStyle/>
        <a:p>
          <a:endParaRPr lang="es-PE">
            <a:latin typeface="Century Gothic" panose="020B0502020202020204" pitchFamily="34" charset="0"/>
          </a:endParaRPr>
        </a:p>
      </dgm:t>
    </dgm:pt>
    <dgm:pt modelId="{C730EB58-1919-483E-BDB9-DA14F51465EB}">
      <dgm:prSet phldrT="[Texto]"/>
      <dgm:spPr/>
      <dgm:t>
        <a:bodyPr/>
        <a:lstStyle/>
        <a:p>
          <a:r>
            <a:rPr lang="es-PE" dirty="0">
              <a:latin typeface="Century Gothic" panose="020B0502020202020204" pitchFamily="34" charset="0"/>
            </a:rPr>
            <a:t>Ambigüedad jurisdiccional</a:t>
          </a:r>
        </a:p>
      </dgm:t>
    </dgm:pt>
    <dgm:pt modelId="{08CB4E86-94DA-457F-A59A-4157FABA6F1F}" type="parTrans" cxnId="{DF6332D0-3C9A-45F0-843D-C4CE866D9504}">
      <dgm:prSet/>
      <dgm:spPr/>
      <dgm:t>
        <a:bodyPr/>
        <a:lstStyle/>
        <a:p>
          <a:endParaRPr lang="es-PE">
            <a:latin typeface="Century Gothic" panose="020B0502020202020204" pitchFamily="34" charset="0"/>
          </a:endParaRPr>
        </a:p>
      </dgm:t>
    </dgm:pt>
    <dgm:pt modelId="{6CFD11ED-A25C-47B5-ADDE-1DCB65C270C2}" type="sibTrans" cxnId="{DF6332D0-3C9A-45F0-843D-C4CE866D9504}">
      <dgm:prSet/>
      <dgm:spPr/>
      <dgm:t>
        <a:bodyPr/>
        <a:lstStyle/>
        <a:p>
          <a:endParaRPr lang="es-PE">
            <a:latin typeface="Century Gothic" panose="020B0502020202020204" pitchFamily="34" charset="0"/>
          </a:endParaRPr>
        </a:p>
      </dgm:t>
    </dgm:pt>
    <dgm:pt modelId="{A98A12AD-BC93-4507-986A-788B15292CC1}">
      <dgm:prSet phldrT="[Texto]"/>
      <dgm:spPr/>
      <dgm:t>
        <a:bodyPr/>
        <a:lstStyle/>
        <a:p>
          <a:r>
            <a:rPr lang="es-PE" dirty="0">
              <a:latin typeface="Century Gothic" panose="020B0502020202020204" pitchFamily="34" charset="0"/>
            </a:rPr>
            <a:t>Barreras de comunicación</a:t>
          </a:r>
        </a:p>
      </dgm:t>
    </dgm:pt>
    <dgm:pt modelId="{679AA070-B32E-484A-8FCC-584337039F42}" type="parTrans" cxnId="{6E2E5875-DDF0-4CE2-A570-66E32BC17A78}">
      <dgm:prSet/>
      <dgm:spPr/>
      <dgm:t>
        <a:bodyPr/>
        <a:lstStyle/>
        <a:p>
          <a:endParaRPr lang="es-PE">
            <a:latin typeface="Century Gothic" panose="020B0502020202020204" pitchFamily="34" charset="0"/>
          </a:endParaRPr>
        </a:p>
      </dgm:t>
    </dgm:pt>
    <dgm:pt modelId="{B1BC88BA-3E01-4F93-A02A-A54CF3BA763F}" type="sibTrans" cxnId="{6E2E5875-DDF0-4CE2-A570-66E32BC17A78}">
      <dgm:prSet/>
      <dgm:spPr/>
      <dgm:t>
        <a:bodyPr/>
        <a:lstStyle/>
        <a:p>
          <a:endParaRPr lang="es-PE">
            <a:latin typeface="Century Gothic" panose="020B0502020202020204" pitchFamily="34" charset="0"/>
          </a:endParaRPr>
        </a:p>
      </dgm:t>
    </dgm:pt>
    <dgm:pt modelId="{F2F353EF-8A57-498D-8763-E464FDFB112B}">
      <dgm:prSet phldrT="[Texto]"/>
      <dgm:spPr/>
      <dgm:t>
        <a:bodyPr/>
        <a:lstStyle/>
        <a:p>
          <a:r>
            <a:rPr lang="es-PE" dirty="0">
              <a:latin typeface="Century Gothic" panose="020B0502020202020204" pitchFamily="34" charset="0"/>
            </a:rPr>
            <a:t>Creencias</a:t>
          </a:r>
        </a:p>
      </dgm:t>
    </dgm:pt>
    <dgm:pt modelId="{752397E9-CE8C-4224-B9FC-DF43B7DB9822}" type="parTrans" cxnId="{8DB583A7-6DA8-4540-96DD-F793CB9F784E}">
      <dgm:prSet/>
      <dgm:spPr/>
      <dgm:t>
        <a:bodyPr/>
        <a:lstStyle/>
        <a:p>
          <a:endParaRPr lang="es-PE">
            <a:latin typeface="Century Gothic" panose="020B0502020202020204" pitchFamily="34" charset="0"/>
          </a:endParaRPr>
        </a:p>
      </dgm:t>
    </dgm:pt>
    <dgm:pt modelId="{7099A58E-A078-4005-BAF3-FC313B8CE13D}" type="sibTrans" cxnId="{8DB583A7-6DA8-4540-96DD-F793CB9F784E}">
      <dgm:prSet/>
      <dgm:spPr/>
      <dgm:t>
        <a:bodyPr/>
        <a:lstStyle/>
        <a:p>
          <a:endParaRPr lang="es-PE">
            <a:latin typeface="Century Gothic" panose="020B0502020202020204" pitchFamily="34" charset="0"/>
          </a:endParaRPr>
        </a:p>
      </dgm:t>
    </dgm:pt>
    <dgm:pt modelId="{81E45024-E630-4B9B-97C3-E82669149456}">
      <dgm:prSet phldrT="[Texto]"/>
      <dgm:spPr/>
      <dgm:t>
        <a:bodyPr/>
        <a:lstStyle/>
        <a:p>
          <a:r>
            <a:rPr lang="es-PE" dirty="0">
              <a:latin typeface="Century Gothic" panose="020B0502020202020204" pitchFamily="34" charset="0"/>
            </a:rPr>
            <a:t>Personalidad</a:t>
          </a:r>
        </a:p>
      </dgm:t>
    </dgm:pt>
    <dgm:pt modelId="{7596969F-FDFB-4AB8-92B1-C24CCC5490C7}" type="parTrans" cxnId="{2694C653-B4CD-4566-B4FB-1A8D45BA15CA}">
      <dgm:prSet/>
      <dgm:spPr/>
      <dgm:t>
        <a:bodyPr/>
        <a:lstStyle/>
        <a:p>
          <a:endParaRPr lang="es-PE">
            <a:latin typeface="Century Gothic" panose="020B0502020202020204" pitchFamily="34" charset="0"/>
          </a:endParaRPr>
        </a:p>
      </dgm:t>
    </dgm:pt>
    <dgm:pt modelId="{F8B12C50-66E5-4E66-A33E-7C5466DC6D27}" type="sibTrans" cxnId="{2694C653-B4CD-4566-B4FB-1A8D45BA15CA}">
      <dgm:prSet/>
      <dgm:spPr/>
      <dgm:t>
        <a:bodyPr/>
        <a:lstStyle/>
        <a:p>
          <a:endParaRPr lang="es-PE">
            <a:latin typeface="Century Gothic" panose="020B0502020202020204" pitchFamily="34" charset="0"/>
          </a:endParaRPr>
        </a:p>
      </dgm:t>
    </dgm:pt>
    <dgm:pt modelId="{9CF2653B-037F-4AD6-811D-9D68F15A56BE}" type="pres">
      <dgm:prSet presAssocID="{4ECE6024-7BE9-4C68-99AA-E66087A911E1}" presName="Name0" presStyleCnt="0">
        <dgm:presLayoutVars>
          <dgm:dir/>
          <dgm:resizeHandles val="exact"/>
        </dgm:presLayoutVars>
      </dgm:prSet>
      <dgm:spPr/>
    </dgm:pt>
    <dgm:pt modelId="{6AAAA048-1199-44FB-BAF1-1DE9EFC731C6}" type="pres">
      <dgm:prSet presAssocID="{4ECE6024-7BE9-4C68-99AA-E66087A911E1}" presName="cycle" presStyleCnt="0"/>
      <dgm:spPr/>
    </dgm:pt>
    <dgm:pt modelId="{D7C4AAE4-08EB-4792-9C19-6F8F41C230EF}" type="pres">
      <dgm:prSet presAssocID="{F2C4EE1A-9329-4095-A1B3-59C0388D9BA8}" presName="nodeFirstNode" presStyleLbl="node1" presStyleIdx="0" presStyleCnt="6">
        <dgm:presLayoutVars>
          <dgm:bulletEnabled val="1"/>
        </dgm:presLayoutVars>
      </dgm:prSet>
      <dgm:spPr/>
    </dgm:pt>
    <dgm:pt modelId="{1B491C1E-FEBE-4B87-A40F-3EB6388A22FB}" type="pres">
      <dgm:prSet presAssocID="{EA4CF37F-C88B-459E-A0D1-EBFA7233B110}" presName="sibTransFirstNode" presStyleLbl="bgShp" presStyleIdx="0" presStyleCnt="1"/>
      <dgm:spPr/>
    </dgm:pt>
    <dgm:pt modelId="{CFAD6C3D-4F36-463F-A930-8389A14C6344}" type="pres">
      <dgm:prSet presAssocID="{FF716EDE-8461-4DA8-8CC4-09F055D8063B}" presName="nodeFollowingNodes" presStyleLbl="node1" presStyleIdx="1" presStyleCnt="6">
        <dgm:presLayoutVars>
          <dgm:bulletEnabled val="1"/>
        </dgm:presLayoutVars>
      </dgm:prSet>
      <dgm:spPr/>
    </dgm:pt>
    <dgm:pt modelId="{95AAB963-5CA1-4FE1-BD46-C7BBCB0358AE}" type="pres">
      <dgm:prSet presAssocID="{C730EB58-1919-483E-BDB9-DA14F51465EB}" presName="nodeFollowingNodes" presStyleLbl="node1" presStyleIdx="2" presStyleCnt="6">
        <dgm:presLayoutVars>
          <dgm:bulletEnabled val="1"/>
        </dgm:presLayoutVars>
      </dgm:prSet>
      <dgm:spPr/>
    </dgm:pt>
    <dgm:pt modelId="{9430B5D0-D9CB-44E0-9D99-04D2B1696B97}" type="pres">
      <dgm:prSet presAssocID="{A98A12AD-BC93-4507-986A-788B15292CC1}" presName="nodeFollowingNodes" presStyleLbl="node1" presStyleIdx="3" presStyleCnt="6">
        <dgm:presLayoutVars>
          <dgm:bulletEnabled val="1"/>
        </dgm:presLayoutVars>
      </dgm:prSet>
      <dgm:spPr/>
    </dgm:pt>
    <dgm:pt modelId="{F882C187-FDA8-435C-A28F-AEDBFAB840A8}" type="pres">
      <dgm:prSet presAssocID="{F2F353EF-8A57-498D-8763-E464FDFB112B}" presName="nodeFollowingNodes" presStyleLbl="node1" presStyleIdx="4" presStyleCnt="6">
        <dgm:presLayoutVars>
          <dgm:bulletEnabled val="1"/>
        </dgm:presLayoutVars>
      </dgm:prSet>
      <dgm:spPr/>
    </dgm:pt>
    <dgm:pt modelId="{2277892B-F945-46E3-BADD-92F9DB7BD9F8}" type="pres">
      <dgm:prSet presAssocID="{81E45024-E630-4B9B-97C3-E82669149456}" presName="nodeFollowingNodes" presStyleLbl="node1" presStyleIdx="5" presStyleCnt="6">
        <dgm:presLayoutVars>
          <dgm:bulletEnabled val="1"/>
        </dgm:presLayoutVars>
      </dgm:prSet>
      <dgm:spPr/>
    </dgm:pt>
  </dgm:ptLst>
  <dgm:cxnLst>
    <dgm:cxn modelId="{5450C464-D020-46E2-BD3B-3B57BA3FC775}" type="presOf" srcId="{F2C4EE1A-9329-4095-A1B3-59C0388D9BA8}" destId="{D7C4AAE4-08EB-4792-9C19-6F8F41C230EF}" srcOrd="0" destOrd="0" presId="urn:microsoft.com/office/officeart/2005/8/layout/cycle3"/>
    <dgm:cxn modelId="{E53F1469-5BC3-4AC9-A509-6C61202D958B}" type="presOf" srcId="{C730EB58-1919-483E-BDB9-DA14F51465EB}" destId="{95AAB963-5CA1-4FE1-BD46-C7BBCB0358AE}" srcOrd="0" destOrd="0" presId="urn:microsoft.com/office/officeart/2005/8/layout/cycle3"/>
    <dgm:cxn modelId="{2694C653-B4CD-4566-B4FB-1A8D45BA15CA}" srcId="{4ECE6024-7BE9-4C68-99AA-E66087A911E1}" destId="{81E45024-E630-4B9B-97C3-E82669149456}" srcOrd="5" destOrd="0" parTransId="{7596969F-FDFB-4AB8-92B1-C24CCC5490C7}" sibTransId="{F8B12C50-66E5-4E66-A33E-7C5466DC6D27}"/>
    <dgm:cxn modelId="{6E2E5875-DDF0-4CE2-A570-66E32BC17A78}" srcId="{4ECE6024-7BE9-4C68-99AA-E66087A911E1}" destId="{A98A12AD-BC93-4507-986A-788B15292CC1}" srcOrd="3" destOrd="0" parTransId="{679AA070-B32E-484A-8FCC-584337039F42}" sibTransId="{B1BC88BA-3E01-4F93-A02A-A54CF3BA763F}"/>
    <dgm:cxn modelId="{26682D98-A9C5-4363-8629-CF784B4CAA68}" type="presOf" srcId="{A98A12AD-BC93-4507-986A-788B15292CC1}" destId="{9430B5D0-D9CB-44E0-9D99-04D2B1696B97}" srcOrd="0" destOrd="0" presId="urn:microsoft.com/office/officeart/2005/8/layout/cycle3"/>
    <dgm:cxn modelId="{8DB583A7-6DA8-4540-96DD-F793CB9F784E}" srcId="{4ECE6024-7BE9-4C68-99AA-E66087A911E1}" destId="{F2F353EF-8A57-498D-8763-E464FDFB112B}" srcOrd="4" destOrd="0" parTransId="{752397E9-CE8C-4224-B9FC-DF43B7DB9822}" sibTransId="{7099A58E-A078-4005-BAF3-FC313B8CE13D}"/>
    <dgm:cxn modelId="{3ADA7FB2-4C72-4A54-AE9F-D411BA84C8BA}" type="presOf" srcId="{4ECE6024-7BE9-4C68-99AA-E66087A911E1}" destId="{9CF2653B-037F-4AD6-811D-9D68F15A56BE}" srcOrd="0" destOrd="0" presId="urn:microsoft.com/office/officeart/2005/8/layout/cycle3"/>
    <dgm:cxn modelId="{37E46FC2-ED43-494A-AA14-BCFDB469AEE3}" type="presOf" srcId="{F2F353EF-8A57-498D-8763-E464FDFB112B}" destId="{F882C187-FDA8-435C-A28F-AEDBFAB840A8}" srcOrd="0" destOrd="0" presId="urn:microsoft.com/office/officeart/2005/8/layout/cycle3"/>
    <dgm:cxn modelId="{83C287C8-E87A-431C-849C-A649467A5A6F}" type="presOf" srcId="{EA4CF37F-C88B-459E-A0D1-EBFA7233B110}" destId="{1B491C1E-FEBE-4B87-A40F-3EB6388A22FB}" srcOrd="0" destOrd="0" presId="urn:microsoft.com/office/officeart/2005/8/layout/cycle3"/>
    <dgm:cxn modelId="{DF6332D0-3C9A-45F0-843D-C4CE866D9504}" srcId="{4ECE6024-7BE9-4C68-99AA-E66087A911E1}" destId="{C730EB58-1919-483E-BDB9-DA14F51465EB}" srcOrd="2" destOrd="0" parTransId="{08CB4E86-94DA-457F-A59A-4157FABA6F1F}" sibTransId="{6CFD11ED-A25C-47B5-ADDE-1DCB65C270C2}"/>
    <dgm:cxn modelId="{6361B1E7-E9B0-426E-A6E4-8467ED1D9E97}" srcId="{4ECE6024-7BE9-4C68-99AA-E66087A911E1}" destId="{FF716EDE-8461-4DA8-8CC4-09F055D8063B}" srcOrd="1" destOrd="0" parTransId="{39F1EB62-C1BF-4BA6-9335-2288A18FD50D}" sibTransId="{BEF09FB2-8FD8-4209-A414-0771D1F9EAD5}"/>
    <dgm:cxn modelId="{A51212E9-DC3D-40A7-83D8-A691EF41B25A}" type="presOf" srcId="{FF716EDE-8461-4DA8-8CC4-09F055D8063B}" destId="{CFAD6C3D-4F36-463F-A930-8389A14C6344}" srcOrd="0" destOrd="0" presId="urn:microsoft.com/office/officeart/2005/8/layout/cycle3"/>
    <dgm:cxn modelId="{7D9522F4-4F6D-4639-989B-846238C429E3}" type="presOf" srcId="{81E45024-E630-4B9B-97C3-E82669149456}" destId="{2277892B-F945-46E3-BADD-92F9DB7BD9F8}" srcOrd="0" destOrd="0" presId="urn:microsoft.com/office/officeart/2005/8/layout/cycle3"/>
    <dgm:cxn modelId="{A8A72DF5-A44B-4C36-B8A5-5FDB6CF88A8C}" srcId="{4ECE6024-7BE9-4C68-99AA-E66087A911E1}" destId="{F2C4EE1A-9329-4095-A1B3-59C0388D9BA8}" srcOrd="0" destOrd="0" parTransId="{33AEAE4F-1B9A-4F59-B154-E831E9704618}" sibTransId="{EA4CF37F-C88B-459E-A0D1-EBFA7233B110}"/>
    <dgm:cxn modelId="{8332BC2D-500E-4D8F-AB68-33B693F4A9C6}" type="presParOf" srcId="{9CF2653B-037F-4AD6-811D-9D68F15A56BE}" destId="{6AAAA048-1199-44FB-BAF1-1DE9EFC731C6}" srcOrd="0" destOrd="0" presId="urn:microsoft.com/office/officeart/2005/8/layout/cycle3"/>
    <dgm:cxn modelId="{AB025488-74DE-4C78-9220-DD48B5F11AE0}" type="presParOf" srcId="{6AAAA048-1199-44FB-BAF1-1DE9EFC731C6}" destId="{D7C4AAE4-08EB-4792-9C19-6F8F41C230EF}" srcOrd="0" destOrd="0" presId="urn:microsoft.com/office/officeart/2005/8/layout/cycle3"/>
    <dgm:cxn modelId="{10D15D13-B653-429D-981C-BF6D4D461D98}" type="presParOf" srcId="{6AAAA048-1199-44FB-BAF1-1DE9EFC731C6}" destId="{1B491C1E-FEBE-4B87-A40F-3EB6388A22FB}" srcOrd="1" destOrd="0" presId="urn:microsoft.com/office/officeart/2005/8/layout/cycle3"/>
    <dgm:cxn modelId="{28DFB3D3-F118-4C0A-87A3-3CA96B07FD83}" type="presParOf" srcId="{6AAAA048-1199-44FB-BAF1-1DE9EFC731C6}" destId="{CFAD6C3D-4F36-463F-A930-8389A14C6344}" srcOrd="2" destOrd="0" presId="urn:microsoft.com/office/officeart/2005/8/layout/cycle3"/>
    <dgm:cxn modelId="{4F4EC9E8-F6CF-47C0-9669-C6E289DFFFC9}" type="presParOf" srcId="{6AAAA048-1199-44FB-BAF1-1DE9EFC731C6}" destId="{95AAB963-5CA1-4FE1-BD46-C7BBCB0358AE}" srcOrd="3" destOrd="0" presId="urn:microsoft.com/office/officeart/2005/8/layout/cycle3"/>
    <dgm:cxn modelId="{1E2DADEA-7BF8-402E-985E-885F3596380C}" type="presParOf" srcId="{6AAAA048-1199-44FB-BAF1-1DE9EFC731C6}" destId="{9430B5D0-D9CB-44E0-9D99-04D2B1696B97}" srcOrd="4" destOrd="0" presId="urn:microsoft.com/office/officeart/2005/8/layout/cycle3"/>
    <dgm:cxn modelId="{A22F7A70-D2C0-4EAD-ADB6-2AD7843FFD7A}" type="presParOf" srcId="{6AAAA048-1199-44FB-BAF1-1DE9EFC731C6}" destId="{F882C187-FDA8-435C-A28F-AEDBFAB840A8}" srcOrd="5" destOrd="0" presId="urn:microsoft.com/office/officeart/2005/8/layout/cycle3"/>
    <dgm:cxn modelId="{0252C326-B08C-4428-B300-2CD6E291CF66}" type="presParOf" srcId="{6AAAA048-1199-44FB-BAF1-1DE9EFC731C6}" destId="{2277892B-F945-46E3-BADD-92F9DB7BD9F8}"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49212-D7F0-41FB-8695-E6C3036CE320}">
      <dsp:nvSpPr>
        <dsp:cNvPr id="0" name=""/>
        <dsp:cNvSpPr/>
      </dsp:nvSpPr>
      <dsp:spPr>
        <a:xfrm rot="5400000">
          <a:off x="500476" y="2550350"/>
          <a:ext cx="1123067" cy="1868758"/>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1D8988-E60C-428D-90AA-B1A9CA9B6048}">
      <dsp:nvSpPr>
        <dsp:cNvPr id="0" name=""/>
        <dsp:cNvSpPr/>
      </dsp:nvSpPr>
      <dsp:spPr>
        <a:xfrm>
          <a:off x="333979" y="2992246"/>
          <a:ext cx="2310215" cy="1850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PE" sz="1400" b="1" kern="1200" dirty="0">
              <a:solidFill>
                <a:schemeClr val="tx1"/>
              </a:solidFill>
              <a:latin typeface="Century Gothic" panose="020B0502020202020204" pitchFamily="34" charset="0"/>
            </a:rPr>
            <a:t>Formación del Equipo</a:t>
          </a:r>
        </a:p>
        <a:p>
          <a:pPr marL="0" lvl="0" indent="0" algn="l" defTabSz="622300">
            <a:lnSpc>
              <a:spcPct val="90000"/>
            </a:lnSpc>
            <a:spcBef>
              <a:spcPct val="0"/>
            </a:spcBef>
            <a:spcAft>
              <a:spcPct val="35000"/>
            </a:spcAft>
            <a:buNone/>
          </a:pPr>
          <a:r>
            <a:rPr lang="es-PE" sz="1400" kern="1200" dirty="0">
              <a:solidFill>
                <a:schemeClr val="tx1"/>
              </a:solidFill>
              <a:latin typeface="Century Gothic" panose="020B0502020202020204" pitchFamily="34" charset="0"/>
            </a:rPr>
            <a:t>Durante las primeras reuniones el foco está puesto en conocerse y entender las motivaciones y expectativas propias y de los demás miembros del equipo, antes que en el trabajo en sí mismo.</a:t>
          </a:r>
        </a:p>
      </dsp:txBody>
      <dsp:txXfrm>
        <a:off x="333979" y="2992246"/>
        <a:ext cx="2310215" cy="1850503"/>
      </dsp:txXfrm>
    </dsp:sp>
    <dsp:sp modelId="{F6809EC7-6B26-4486-B342-B1747C99DA03}">
      <dsp:nvSpPr>
        <dsp:cNvPr id="0" name=""/>
        <dsp:cNvSpPr/>
      </dsp:nvSpPr>
      <dsp:spPr>
        <a:xfrm>
          <a:off x="1681808" y="2412770"/>
          <a:ext cx="318325" cy="318325"/>
        </a:xfrm>
        <a:prstGeom prst="triangle">
          <a:avLst>
            <a:gd name="adj" fmla="val 100000"/>
          </a:avLst>
        </a:prstGeom>
        <a:solidFill>
          <a:schemeClr val="accent2">
            <a:hueOff val="1361911"/>
            <a:satOff val="-8705"/>
            <a:lumOff val="-760"/>
            <a:alphaOff val="0"/>
          </a:schemeClr>
        </a:solidFill>
        <a:ln w="25400" cap="flat" cmpd="sng" algn="ctr">
          <a:solidFill>
            <a:schemeClr val="accent2">
              <a:hueOff val="1361911"/>
              <a:satOff val="-8705"/>
              <a:lumOff val="-76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D927D8-3C87-436D-9412-60EF9C5B9297}">
      <dsp:nvSpPr>
        <dsp:cNvPr id="0" name=""/>
        <dsp:cNvSpPr/>
      </dsp:nvSpPr>
      <dsp:spPr>
        <a:xfrm rot="5400000">
          <a:off x="3039647" y="2039272"/>
          <a:ext cx="1123067" cy="1868758"/>
        </a:xfrm>
        <a:prstGeom prst="corner">
          <a:avLst>
            <a:gd name="adj1" fmla="val 16120"/>
            <a:gd name="adj2" fmla="val 16110"/>
          </a:avLst>
        </a:prstGeom>
        <a:solidFill>
          <a:schemeClr val="accent2">
            <a:hueOff val="2723822"/>
            <a:satOff val="-17411"/>
            <a:lumOff val="-1519"/>
            <a:alphaOff val="0"/>
          </a:schemeClr>
        </a:solidFill>
        <a:ln w="25400" cap="flat" cmpd="sng" algn="ctr">
          <a:solidFill>
            <a:schemeClr val="accent2">
              <a:hueOff val="2723822"/>
              <a:satOff val="-17411"/>
              <a:lumOff val="-151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84D368-3C9A-476A-B487-31D49EE7E5A4}">
      <dsp:nvSpPr>
        <dsp:cNvPr id="0" name=""/>
        <dsp:cNvSpPr/>
      </dsp:nvSpPr>
      <dsp:spPr>
        <a:xfrm>
          <a:off x="2887507" y="2638904"/>
          <a:ext cx="2382390" cy="1478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PE" sz="1400" b="1" kern="1200" dirty="0">
              <a:solidFill>
                <a:schemeClr val="tx1"/>
              </a:solidFill>
              <a:latin typeface="Century Gothic" panose="020B0502020202020204" pitchFamily="34" charset="0"/>
            </a:rPr>
            <a:t>Tormenta</a:t>
          </a:r>
        </a:p>
        <a:p>
          <a:pPr marL="0" lvl="0" indent="0" algn="l" defTabSz="622300">
            <a:lnSpc>
              <a:spcPct val="90000"/>
            </a:lnSpc>
            <a:spcBef>
              <a:spcPct val="0"/>
            </a:spcBef>
            <a:spcAft>
              <a:spcPct val="35000"/>
            </a:spcAft>
            <a:buNone/>
          </a:pPr>
          <a:r>
            <a:rPr lang="es-PE" sz="1400" kern="1200" dirty="0">
              <a:solidFill>
                <a:schemeClr val="tx1"/>
              </a:solidFill>
              <a:latin typeface="Century Gothic" panose="020B0502020202020204" pitchFamily="34" charset="0"/>
            </a:rPr>
            <a:t>Las pujas por el poder y creación de sub grupos puedan trabar los avances del equipo. Utilizar actividades de fortalecimiento puede ayudar a identificar y resolver los problemas centrales para el funcionamiento grupal.</a:t>
          </a:r>
        </a:p>
      </dsp:txBody>
      <dsp:txXfrm>
        <a:off x="2887507" y="2638904"/>
        <a:ext cx="2382390" cy="1478864"/>
      </dsp:txXfrm>
    </dsp:sp>
    <dsp:sp modelId="{291C2B1F-2B8F-4A58-B508-D9D2DE2F524A}">
      <dsp:nvSpPr>
        <dsp:cNvPr id="0" name=""/>
        <dsp:cNvSpPr/>
      </dsp:nvSpPr>
      <dsp:spPr>
        <a:xfrm>
          <a:off x="4220979" y="1901692"/>
          <a:ext cx="318325" cy="318325"/>
        </a:xfrm>
        <a:prstGeom prst="triangle">
          <a:avLst>
            <a:gd name="adj" fmla="val 100000"/>
          </a:avLst>
        </a:prstGeom>
        <a:solidFill>
          <a:schemeClr val="accent2">
            <a:hueOff val="4085733"/>
            <a:satOff val="-26116"/>
            <a:lumOff val="-2279"/>
            <a:alphaOff val="0"/>
          </a:schemeClr>
        </a:solidFill>
        <a:ln w="25400" cap="flat" cmpd="sng" algn="ctr">
          <a:solidFill>
            <a:schemeClr val="accent2">
              <a:hueOff val="4085733"/>
              <a:satOff val="-26116"/>
              <a:lumOff val="-227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0C19E2-1382-4BF4-B9EE-09FA61D14CE6}">
      <dsp:nvSpPr>
        <dsp:cNvPr id="0" name=""/>
        <dsp:cNvSpPr/>
      </dsp:nvSpPr>
      <dsp:spPr>
        <a:xfrm rot="5400000">
          <a:off x="5602741" y="1528194"/>
          <a:ext cx="1123067" cy="1868758"/>
        </a:xfrm>
        <a:prstGeom prst="corner">
          <a:avLst>
            <a:gd name="adj1" fmla="val 16120"/>
            <a:gd name="adj2" fmla="val 16110"/>
          </a:avLst>
        </a:prstGeom>
        <a:solidFill>
          <a:schemeClr val="accent2">
            <a:hueOff val="5447645"/>
            <a:satOff val="-34822"/>
            <a:lumOff val="-3039"/>
            <a:alphaOff val="0"/>
          </a:schemeClr>
        </a:solidFill>
        <a:ln w="25400" cap="flat" cmpd="sng" algn="ctr">
          <a:solidFill>
            <a:schemeClr val="accent2">
              <a:hueOff val="5447645"/>
              <a:satOff val="-34822"/>
              <a:lumOff val="-303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A8FB25-1508-459B-9B0F-44A8C30B4D9D}">
      <dsp:nvSpPr>
        <dsp:cNvPr id="0" name=""/>
        <dsp:cNvSpPr/>
      </dsp:nvSpPr>
      <dsp:spPr>
        <a:xfrm>
          <a:off x="5423270" y="2100407"/>
          <a:ext cx="2502412" cy="1478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PE" sz="1400" b="1" kern="1200" dirty="0">
              <a:solidFill>
                <a:schemeClr val="tx1"/>
              </a:solidFill>
              <a:latin typeface="Century Gothic" panose="020B0502020202020204" pitchFamily="34" charset="0"/>
            </a:rPr>
            <a:t>Normalización</a:t>
          </a:r>
        </a:p>
        <a:p>
          <a:pPr marL="0" lvl="0" indent="0" algn="l" defTabSz="622300">
            <a:lnSpc>
              <a:spcPct val="90000"/>
            </a:lnSpc>
            <a:spcBef>
              <a:spcPct val="0"/>
            </a:spcBef>
            <a:spcAft>
              <a:spcPct val="35000"/>
            </a:spcAft>
            <a:buNone/>
          </a:pPr>
          <a:r>
            <a:rPr lang="es-PE" sz="1400" kern="1200" dirty="0">
              <a:solidFill>
                <a:schemeClr val="tx1"/>
              </a:solidFill>
              <a:latin typeface="Century Gothic" panose="020B0502020202020204" pitchFamily="34" charset="0"/>
            </a:rPr>
            <a:t>Si se logra superar la tormenta, los equipos avanzan hacia una etapa en la que quedan claras las reglas para el funcionamiento, aun cuando no sean explicitas (quién lidera, qué roles deben cumplir cada uno, cómo se trabajara)</a:t>
          </a:r>
        </a:p>
      </dsp:txBody>
      <dsp:txXfrm>
        <a:off x="5423270" y="2100407"/>
        <a:ext cx="2502412" cy="1478864"/>
      </dsp:txXfrm>
    </dsp:sp>
    <dsp:sp modelId="{4ABF4C7A-3C2D-4403-BC2E-DB4A71073DE6}">
      <dsp:nvSpPr>
        <dsp:cNvPr id="0" name=""/>
        <dsp:cNvSpPr/>
      </dsp:nvSpPr>
      <dsp:spPr>
        <a:xfrm>
          <a:off x="6784073" y="1390614"/>
          <a:ext cx="318325" cy="318325"/>
        </a:xfrm>
        <a:prstGeom prst="triangle">
          <a:avLst>
            <a:gd name="adj" fmla="val 100000"/>
          </a:avLst>
        </a:prstGeom>
        <a:solidFill>
          <a:schemeClr val="accent2">
            <a:hueOff val="6809556"/>
            <a:satOff val="-43527"/>
            <a:lumOff val="-3799"/>
            <a:alphaOff val="0"/>
          </a:schemeClr>
        </a:solidFill>
        <a:ln w="25400" cap="flat" cmpd="sng" algn="ctr">
          <a:solidFill>
            <a:schemeClr val="accent2">
              <a:hueOff val="6809556"/>
              <a:satOff val="-43527"/>
              <a:lumOff val="-379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E91345-D2BC-4D4D-BB00-A6C8C7257C02}">
      <dsp:nvSpPr>
        <dsp:cNvPr id="0" name=""/>
        <dsp:cNvSpPr/>
      </dsp:nvSpPr>
      <dsp:spPr>
        <a:xfrm rot="5400000">
          <a:off x="7944155" y="1017116"/>
          <a:ext cx="1123067" cy="1868758"/>
        </a:xfrm>
        <a:prstGeom prst="corner">
          <a:avLst>
            <a:gd name="adj1" fmla="val 16120"/>
            <a:gd name="adj2" fmla="val 16110"/>
          </a:avLst>
        </a:prstGeom>
        <a:solidFill>
          <a:schemeClr val="accent2">
            <a:hueOff val="8171467"/>
            <a:satOff val="-52233"/>
            <a:lumOff val="-4558"/>
            <a:alphaOff val="0"/>
          </a:schemeClr>
        </a:solidFill>
        <a:ln w="25400" cap="flat" cmpd="sng" algn="ctr">
          <a:solidFill>
            <a:schemeClr val="accent2">
              <a:hueOff val="8171467"/>
              <a:satOff val="-52233"/>
              <a:lumOff val="-45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9F6F0A-2BB9-4634-8525-9F4079EE439F}">
      <dsp:nvSpPr>
        <dsp:cNvPr id="0" name=""/>
        <dsp:cNvSpPr/>
      </dsp:nvSpPr>
      <dsp:spPr>
        <a:xfrm>
          <a:off x="7809064" y="1546915"/>
          <a:ext cx="2179074" cy="1478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PE" sz="1400" b="1" kern="1200" dirty="0">
              <a:solidFill>
                <a:schemeClr val="tx1"/>
              </a:solidFill>
              <a:latin typeface="Century Gothic" panose="020B0502020202020204" pitchFamily="34" charset="0"/>
            </a:rPr>
            <a:t>Rendimiento o Desempeño</a:t>
          </a:r>
        </a:p>
        <a:p>
          <a:pPr marL="0" lvl="0" indent="0" algn="l" defTabSz="622300">
            <a:lnSpc>
              <a:spcPct val="90000"/>
            </a:lnSpc>
            <a:spcBef>
              <a:spcPct val="0"/>
            </a:spcBef>
            <a:spcAft>
              <a:spcPct val="35000"/>
            </a:spcAft>
            <a:buNone/>
          </a:pPr>
          <a:r>
            <a:rPr lang="es-PE" sz="1400" kern="1200" dirty="0">
              <a:solidFill>
                <a:schemeClr val="tx1"/>
              </a:solidFill>
              <a:latin typeface="Century Gothic" panose="020B0502020202020204" pitchFamily="34" charset="0"/>
            </a:rPr>
            <a:t>Con un rumbo claro y superados los conflictos, se pueden poner las energías en el trabajo. Los equipos bien constituidos pueden volcarse a una nueva idea y alcanzar el mejor desempeño sin nuevos conflictos. </a:t>
          </a:r>
        </a:p>
      </dsp:txBody>
      <dsp:txXfrm>
        <a:off x="7809064" y="1546915"/>
        <a:ext cx="2179074" cy="1478864"/>
      </dsp:txXfrm>
    </dsp:sp>
    <dsp:sp modelId="{7144D77E-38F3-472C-9479-F784AB9207F8}">
      <dsp:nvSpPr>
        <dsp:cNvPr id="0" name=""/>
        <dsp:cNvSpPr/>
      </dsp:nvSpPr>
      <dsp:spPr>
        <a:xfrm>
          <a:off x="9125488" y="879536"/>
          <a:ext cx="318325" cy="318325"/>
        </a:xfrm>
        <a:prstGeom prst="triangle">
          <a:avLst>
            <a:gd name="adj" fmla="val 100000"/>
          </a:avLst>
        </a:prstGeom>
        <a:solidFill>
          <a:schemeClr val="accent2">
            <a:hueOff val="9533378"/>
            <a:satOff val="-60939"/>
            <a:lumOff val="-5318"/>
            <a:alphaOff val="0"/>
          </a:schemeClr>
        </a:solidFill>
        <a:ln w="25400" cap="flat" cmpd="sng" algn="ctr">
          <a:solidFill>
            <a:schemeClr val="accent2">
              <a:hueOff val="9533378"/>
              <a:satOff val="-60939"/>
              <a:lumOff val="-53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DF9D53-F71D-4EB9-B710-069C9072F2F2}">
      <dsp:nvSpPr>
        <dsp:cNvPr id="0" name=""/>
        <dsp:cNvSpPr/>
      </dsp:nvSpPr>
      <dsp:spPr>
        <a:xfrm rot="5400000">
          <a:off x="10386642" y="506037"/>
          <a:ext cx="1123067" cy="1868758"/>
        </a:xfrm>
        <a:prstGeom prst="corner">
          <a:avLst>
            <a:gd name="adj1" fmla="val 16120"/>
            <a:gd name="adj2" fmla="val 16110"/>
          </a:avLst>
        </a:prstGeom>
        <a:solidFill>
          <a:schemeClr val="accent2">
            <a:hueOff val="10895289"/>
            <a:satOff val="-69644"/>
            <a:lumOff val="-6078"/>
            <a:alphaOff val="0"/>
          </a:schemeClr>
        </a:solidFill>
        <a:ln w="25400" cap="flat" cmpd="sng" algn="ctr">
          <a:solidFill>
            <a:schemeClr val="accent2">
              <a:hueOff val="10895289"/>
              <a:satOff val="-69644"/>
              <a:lumOff val="-607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395786-68D6-4996-80D3-5316B0EB4B10}">
      <dsp:nvSpPr>
        <dsp:cNvPr id="0" name=""/>
        <dsp:cNvSpPr/>
      </dsp:nvSpPr>
      <dsp:spPr>
        <a:xfrm>
          <a:off x="10199174" y="1064394"/>
          <a:ext cx="1687125" cy="1478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PE" sz="1400" b="1" kern="1200" dirty="0">
              <a:solidFill>
                <a:schemeClr val="tx1"/>
              </a:solidFill>
              <a:latin typeface="Century Gothic" panose="020B0502020202020204" pitchFamily="34" charset="0"/>
            </a:rPr>
            <a:t>Desarticulación</a:t>
          </a:r>
        </a:p>
        <a:p>
          <a:pPr marL="0" lvl="0" indent="0" algn="l" defTabSz="622300">
            <a:lnSpc>
              <a:spcPct val="90000"/>
            </a:lnSpc>
            <a:spcBef>
              <a:spcPct val="0"/>
            </a:spcBef>
            <a:spcAft>
              <a:spcPct val="35000"/>
            </a:spcAft>
            <a:buNone/>
          </a:pPr>
          <a:r>
            <a:rPr lang="es-PE" sz="1400" kern="1200" dirty="0">
              <a:solidFill>
                <a:schemeClr val="tx1"/>
              </a:solidFill>
              <a:latin typeface="Century Gothic" panose="020B0502020202020204" pitchFamily="34" charset="0"/>
            </a:rPr>
            <a:t>Cuando el equipo comienza a acercarse a la finalización de la tarea, por lo general la atención decae. Mantener el foco y la motivación es tarea esencial del líder para que el desempeño permita alcanzar los objetivos.</a:t>
          </a:r>
        </a:p>
      </dsp:txBody>
      <dsp:txXfrm>
        <a:off x="10199174" y="1064394"/>
        <a:ext cx="1687125" cy="14788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D5F15-165A-4167-A786-E1CDD39683B3}">
      <dsp:nvSpPr>
        <dsp:cNvPr id="0" name=""/>
        <dsp:cNvSpPr/>
      </dsp:nvSpPr>
      <dsp:spPr>
        <a:xfrm>
          <a:off x="414628" y="500352"/>
          <a:ext cx="1216292" cy="10919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948EA8-D412-427F-870E-1F61D5AD4DE6}">
      <dsp:nvSpPr>
        <dsp:cNvPr id="0" name=""/>
        <dsp:cNvSpPr/>
      </dsp:nvSpPr>
      <dsp:spPr>
        <a:xfrm>
          <a:off x="65321" y="1478464"/>
          <a:ext cx="1837039" cy="385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s-PE" sz="2000" b="1" kern="1200" dirty="0">
              <a:solidFill>
                <a:schemeClr val="bg1"/>
              </a:solidFill>
              <a:latin typeface="Century Gothic" panose="020B0502020202020204" pitchFamily="34" charset="0"/>
            </a:rPr>
            <a:t>Creación de sinergias.</a:t>
          </a:r>
          <a:endParaRPr lang="en-US" sz="2000" b="1" kern="1200" dirty="0">
            <a:solidFill>
              <a:schemeClr val="bg1"/>
            </a:solidFill>
            <a:latin typeface="Century Gothic" panose="020B0502020202020204" pitchFamily="34" charset="0"/>
          </a:endParaRPr>
        </a:p>
      </dsp:txBody>
      <dsp:txXfrm>
        <a:off x="65321" y="1478464"/>
        <a:ext cx="1837039" cy="385285"/>
      </dsp:txXfrm>
    </dsp:sp>
    <dsp:sp modelId="{E862E1AD-AA21-4500-9AF7-772ED4F74425}">
      <dsp:nvSpPr>
        <dsp:cNvPr id="0" name=""/>
        <dsp:cNvSpPr/>
      </dsp:nvSpPr>
      <dsp:spPr>
        <a:xfrm>
          <a:off x="2349853" y="405088"/>
          <a:ext cx="1116329" cy="105908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BCFA2E-72A7-4C03-A318-77F7D5A4D897}">
      <dsp:nvSpPr>
        <dsp:cNvPr id="0" name=""/>
        <dsp:cNvSpPr/>
      </dsp:nvSpPr>
      <dsp:spPr>
        <a:xfrm>
          <a:off x="2113930" y="1338076"/>
          <a:ext cx="1839330" cy="385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s-PE" sz="2000" b="1" kern="1200" dirty="0">
              <a:solidFill>
                <a:schemeClr val="bg1"/>
              </a:solidFill>
              <a:latin typeface="Century Gothic" panose="020B0502020202020204" pitchFamily="34" charset="0"/>
            </a:rPr>
            <a:t>Estructuras más flexibles y participativas.</a:t>
          </a:r>
          <a:endParaRPr lang="en-US" sz="2000" b="1" kern="1200" dirty="0">
            <a:solidFill>
              <a:schemeClr val="bg1"/>
            </a:solidFill>
            <a:latin typeface="Century Gothic" panose="020B0502020202020204" pitchFamily="34" charset="0"/>
          </a:endParaRPr>
        </a:p>
      </dsp:txBody>
      <dsp:txXfrm>
        <a:off x="2113930" y="1338076"/>
        <a:ext cx="1839330" cy="385285"/>
      </dsp:txXfrm>
    </dsp:sp>
    <dsp:sp modelId="{83520DF4-5E2A-49F7-BF22-96625F98919B}">
      <dsp:nvSpPr>
        <dsp:cNvPr id="0" name=""/>
        <dsp:cNvSpPr/>
      </dsp:nvSpPr>
      <dsp:spPr>
        <a:xfrm>
          <a:off x="4601631" y="596312"/>
          <a:ext cx="1159234" cy="9061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732752-9384-49C2-85A2-51BEC5EE19B2}">
      <dsp:nvSpPr>
        <dsp:cNvPr id="0" name=""/>
        <dsp:cNvSpPr/>
      </dsp:nvSpPr>
      <dsp:spPr>
        <a:xfrm>
          <a:off x="4148435" y="1466835"/>
          <a:ext cx="2409048" cy="385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s-PE" sz="2000" b="1" kern="1200" dirty="0">
              <a:solidFill>
                <a:schemeClr val="bg1"/>
              </a:solidFill>
              <a:latin typeface="Century Gothic" panose="020B0502020202020204" pitchFamily="34" charset="0"/>
            </a:rPr>
            <a:t>Empoderamiento y responsabilidad.</a:t>
          </a:r>
          <a:endParaRPr lang="en-US" sz="2000" b="1" kern="1200" dirty="0">
            <a:solidFill>
              <a:schemeClr val="bg1"/>
            </a:solidFill>
            <a:latin typeface="Century Gothic" panose="020B0502020202020204" pitchFamily="34" charset="0"/>
          </a:endParaRPr>
        </a:p>
      </dsp:txBody>
      <dsp:txXfrm>
        <a:off x="4148435" y="1466835"/>
        <a:ext cx="2409048" cy="385285"/>
      </dsp:txXfrm>
    </dsp:sp>
    <dsp:sp modelId="{84A12557-028C-4C11-A39D-B2BF2BD7475A}">
      <dsp:nvSpPr>
        <dsp:cNvPr id="0" name=""/>
        <dsp:cNvSpPr/>
      </dsp:nvSpPr>
      <dsp:spPr>
        <a:xfrm>
          <a:off x="7052686" y="590849"/>
          <a:ext cx="1067113" cy="9279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8FED42-0B05-4838-BDDC-D8FD46D3BCFD}">
      <dsp:nvSpPr>
        <dsp:cNvPr id="0" name=""/>
        <dsp:cNvSpPr/>
      </dsp:nvSpPr>
      <dsp:spPr>
        <a:xfrm>
          <a:off x="6683087" y="1439318"/>
          <a:ext cx="2102859" cy="385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s-PE" sz="2000" b="1" kern="1200" dirty="0">
              <a:solidFill>
                <a:schemeClr val="bg1"/>
              </a:solidFill>
              <a:latin typeface="Century Gothic" panose="020B0502020202020204" pitchFamily="34" charset="0"/>
            </a:rPr>
            <a:t>Fomenta el desarrollo de habilidad sociales.</a:t>
          </a:r>
          <a:endParaRPr lang="en-US" sz="2000" b="1" kern="1200" dirty="0">
            <a:solidFill>
              <a:schemeClr val="bg1"/>
            </a:solidFill>
            <a:latin typeface="Century Gothic" panose="020B0502020202020204" pitchFamily="34" charset="0"/>
          </a:endParaRPr>
        </a:p>
      </dsp:txBody>
      <dsp:txXfrm>
        <a:off x="6683087" y="1439318"/>
        <a:ext cx="2102859" cy="385285"/>
      </dsp:txXfrm>
    </dsp:sp>
    <dsp:sp modelId="{4493183E-A4F7-41A3-8F87-3D72CE5F03D7}">
      <dsp:nvSpPr>
        <dsp:cNvPr id="0" name=""/>
        <dsp:cNvSpPr/>
      </dsp:nvSpPr>
      <dsp:spPr>
        <a:xfrm>
          <a:off x="9225039" y="548254"/>
          <a:ext cx="1210179" cy="109834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B2E6F2-558C-46FF-A948-B788D34C0370}">
      <dsp:nvSpPr>
        <dsp:cNvPr id="0" name=""/>
        <dsp:cNvSpPr/>
      </dsp:nvSpPr>
      <dsp:spPr>
        <a:xfrm>
          <a:off x="8788986" y="1447914"/>
          <a:ext cx="2086831" cy="385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s-PE" sz="2000" b="1" kern="1200" dirty="0">
              <a:solidFill>
                <a:schemeClr val="bg1"/>
              </a:solidFill>
              <a:latin typeface="Century Gothic" panose="020B0502020202020204" pitchFamily="34" charset="0"/>
            </a:rPr>
            <a:t>Fortalece a las empresas frente al cambio.</a:t>
          </a:r>
          <a:endParaRPr lang="en-US" sz="2000" b="1" kern="1200" dirty="0">
            <a:solidFill>
              <a:schemeClr val="bg1"/>
            </a:solidFill>
            <a:latin typeface="Century Gothic" panose="020B0502020202020204" pitchFamily="34" charset="0"/>
          </a:endParaRPr>
        </a:p>
      </dsp:txBody>
      <dsp:txXfrm>
        <a:off x="8788986" y="1447914"/>
        <a:ext cx="2086831" cy="3852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CA8D0-8CA4-4ECE-BFBC-3B7539E09064}">
      <dsp:nvSpPr>
        <dsp:cNvPr id="0" name=""/>
        <dsp:cNvSpPr/>
      </dsp:nvSpPr>
      <dsp:spPr>
        <a:xfrm>
          <a:off x="3617138" y="0"/>
          <a:ext cx="1237515" cy="1237623"/>
        </a:xfrm>
        <a:prstGeom prst="circularArrow">
          <a:avLst>
            <a:gd name="adj1" fmla="val 10980"/>
            <a:gd name="adj2" fmla="val 1142322"/>
            <a:gd name="adj3" fmla="val 4500000"/>
            <a:gd name="adj4" fmla="val 10800000"/>
            <a:gd name="adj5" fmla="val 125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BA28951-770E-4646-8612-B587E4D031E5}">
      <dsp:nvSpPr>
        <dsp:cNvPr id="0" name=""/>
        <dsp:cNvSpPr/>
      </dsp:nvSpPr>
      <dsp:spPr>
        <a:xfrm>
          <a:off x="3890362" y="448123"/>
          <a:ext cx="690603" cy="345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PE" sz="2300" kern="1200" dirty="0"/>
            <a:t> </a:t>
          </a:r>
        </a:p>
      </dsp:txBody>
      <dsp:txXfrm>
        <a:off x="3890362" y="448123"/>
        <a:ext cx="690603" cy="345169"/>
      </dsp:txXfrm>
    </dsp:sp>
    <dsp:sp modelId="{F10A9547-23AD-4130-A0DB-033AE60F7228}">
      <dsp:nvSpPr>
        <dsp:cNvPr id="0" name=""/>
        <dsp:cNvSpPr/>
      </dsp:nvSpPr>
      <dsp:spPr>
        <a:xfrm>
          <a:off x="3273345" y="710929"/>
          <a:ext cx="1237515" cy="1237623"/>
        </a:xfrm>
        <a:prstGeom prst="leftCircularArrow">
          <a:avLst>
            <a:gd name="adj1" fmla="val 10980"/>
            <a:gd name="adj2" fmla="val 1142322"/>
            <a:gd name="adj3" fmla="val 6300000"/>
            <a:gd name="adj4" fmla="val 18900000"/>
            <a:gd name="adj5" fmla="val 12500"/>
          </a:avLst>
        </a:prstGeom>
        <a:gradFill rotWithShape="0">
          <a:gsLst>
            <a:gs pos="0">
              <a:schemeClr val="accent2">
                <a:hueOff val="1815882"/>
                <a:satOff val="-11607"/>
                <a:lumOff val="-1013"/>
                <a:alphaOff val="0"/>
                <a:tint val="100000"/>
                <a:shade val="100000"/>
                <a:satMod val="130000"/>
              </a:schemeClr>
            </a:gs>
            <a:gs pos="100000">
              <a:schemeClr val="accent2">
                <a:hueOff val="1815882"/>
                <a:satOff val="-11607"/>
                <a:lumOff val="-101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BCCB9A5-7504-422C-85C5-61CB436C7800}">
      <dsp:nvSpPr>
        <dsp:cNvPr id="0" name=""/>
        <dsp:cNvSpPr/>
      </dsp:nvSpPr>
      <dsp:spPr>
        <a:xfrm>
          <a:off x="3545176" y="1160678"/>
          <a:ext cx="690603" cy="345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PE" sz="2300" kern="1200" dirty="0"/>
            <a:t> </a:t>
          </a:r>
        </a:p>
      </dsp:txBody>
      <dsp:txXfrm>
        <a:off x="3545176" y="1160678"/>
        <a:ext cx="690603" cy="345169"/>
      </dsp:txXfrm>
    </dsp:sp>
    <dsp:sp modelId="{1FC113F0-9831-4525-AFDB-C7537A60E4F9}">
      <dsp:nvSpPr>
        <dsp:cNvPr id="0" name=""/>
        <dsp:cNvSpPr/>
      </dsp:nvSpPr>
      <dsp:spPr>
        <a:xfrm>
          <a:off x="3617138" y="1425109"/>
          <a:ext cx="1237515" cy="1237623"/>
        </a:xfrm>
        <a:prstGeom prst="circularArrow">
          <a:avLst>
            <a:gd name="adj1" fmla="val 10980"/>
            <a:gd name="adj2" fmla="val 1142322"/>
            <a:gd name="adj3" fmla="val 4500000"/>
            <a:gd name="adj4" fmla="val 13500000"/>
            <a:gd name="adj5" fmla="val 12500"/>
          </a:avLst>
        </a:prstGeom>
        <a:gradFill rotWithShape="0">
          <a:gsLst>
            <a:gs pos="0">
              <a:schemeClr val="accent2">
                <a:hueOff val="3631763"/>
                <a:satOff val="-23215"/>
                <a:lumOff val="-2026"/>
                <a:alphaOff val="0"/>
                <a:tint val="100000"/>
                <a:shade val="100000"/>
                <a:satMod val="130000"/>
              </a:schemeClr>
            </a:gs>
            <a:gs pos="100000">
              <a:schemeClr val="accent2">
                <a:hueOff val="3631763"/>
                <a:satOff val="-23215"/>
                <a:lumOff val="-202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A1F4FF3-D32A-41E4-9568-F5BF565DC759}">
      <dsp:nvSpPr>
        <dsp:cNvPr id="0" name=""/>
        <dsp:cNvSpPr/>
      </dsp:nvSpPr>
      <dsp:spPr>
        <a:xfrm>
          <a:off x="3890362" y="1873233"/>
          <a:ext cx="690603" cy="345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PE" sz="2300" kern="1200" dirty="0"/>
            <a:t> </a:t>
          </a:r>
        </a:p>
      </dsp:txBody>
      <dsp:txXfrm>
        <a:off x="3890362" y="1873233"/>
        <a:ext cx="690603" cy="345169"/>
      </dsp:txXfrm>
    </dsp:sp>
    <dsp:sp modelId="{317666F8-5188-44C4-A8A1-05BACEC2D59A}">
      <dsp:nvSpPr>
        <dsp:cNvPr id="0" name=""/>
        <dsp:cNvSpPr/>
      </dsp:nvSpPr>
      <dsp:spPr>
        <a:xfrm>
          <a:off x="3273345" y="2137664"/>
          <a:ext cx="1237515" cy="1237623"/>
        </a:xfrm>
        <a:prstGeom prst="leftCircularArrow">
          <a:avLst>
            <a:gd name="adj1" fmla="val 10980"/>
            <a:gd name="adj2" fmla="val 1142322"/>
            <a:gd name="adj3" fmla="val 6300000"/>
            <a:gd name="adj4" fmla="val 18900000"/>
            <a:gd name="adj5" fmla="val 12500"/>
          </a:avLst>
        </a:prstGeom>
        <a:gradFill rotWithShape="0">
          <a:gsLst>
            <a:gs pos="0">
              <a:schemeClr val="accent2">
                <a:hueOff val="5447645"/>
                <a:satOff val="-34822"/>
                <a:lumOff val="-3039"/>
                <a:alphaOff val="0"/>
                <a:tint val="100000"/>
                <a:shade val="100000"/>
                <a:satMod val="130000"/>
              </a:schemeClr>
            </a:gs>
            <a:gs pos="100000">
              <a:schemeClr val="accent2">
                <a:hueOff val="5447645"/>
                <a:satOff val="-34822"/>
                <a:lumOff val="-303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D4A4A2E-6822-49C7-8304-7977B4F3D2E0}">
      <dsp:nvSpPr>
        <dsp:cNvPr id="0" name=""/>
        <dsp:cNvSpPr/>
      </dsp:nvSpPr>
      <dsp:spPr>
        <a:xfrm>
          <a:off x="3545176" y="2585787"/>
          <a:ext cx="690603" cy="345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PE" sz="2300" kern="1200" dirty="0"/>
            <a:t> </a:t>
          </a:r>
        </a:p>
      </dsp:txBody>
      <dsp:txXfrm>
        <a:off x="3545176" y="2585787"/>
        <a:ext cx="690603" cy="345169"/>
      </dsp:txXfrm>
    </dsp:sp>
    <dsp:sp modelId="{09E9376A-5E1E-4BDF-9951-3515A1FFAC2A}">
      <dsp:nvSpPr>
        <dsp:cNvPr id="0" name=""/>
        <dsp:cNvSpPr/>
      </dsp:nvSpPr>
      <dsp:spPr>
        <a:xfrm>
          <a:off x="3617138" y="2849135"/>
          <a:ext cx="1237515" cy="1237623"/>
        </a:xfrm>
        <a:prstGeom prst="circularArrow">
          <a:avLst>
            <a:gd name="adj1" fmla="val 10980"/>
            <a:gd name="adj2" fmla="val 1142322"/>
            <a:gd name="adj3" fmla="val 4500000"/>
            <a:gd name="adj4" fmla="val 13500000"/>
            <a:gd name="adj5" fmla="val 12500"/>
          </a:avLst>
        </a:prstGeom>
        <a:gradFill rotWithShape="0">
          <a:gsLst>
            <a:gs pos="0">
              <a:schemeClr val="accent2">
                <a:hueOff val="7263526"/>
                <a:satOff val="-46429"/>
                <a:lumOff val="-4052"/>
                <a:alphaOff val="0"/>
                <a:tint val="100000"/>
                <a:shade val="100000"/>
                <a:satMod val="130000"/>
              </a:schemeClr>
            </a:gs>
            <a:gs pos="100000">
              <a:schemeClr val="accent2">
                <a:hueOff val="7263526"/>
                <a:satOff val="-46429"/>
                <a:lumOff val="-405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524377E-58AF-420B-9623-9D010BCD3CBB}">
      <dsp:nvSpPr>
        <dsp:cNvPr id="0" name=""/>
        <dsp:cNvSpPr/>
      </dsp:nvSpPr>
      <dsp:spPr>
        <a:xfrm>
          <a:off x="3890362" y="3297258"/>
          <a:ext cx="690603" cy="345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PE" sz="2300" kern="1200" dirty="0"/>
            <a:t> </a:t>
          </a:r>
        </a:p>
      </dsp:txBody>
      <dsp:txXfrm>
        <a:off x="3890362" y="3297258"/>
        <a:ext cx="690603" cy="345169"/>
      </dsp:txXfrm>
    </dsp:sp>
    <dsp:sp modelId="{1DC322AE-5CC5-407B-A807-FBD402620AD9}">
      <dsp:nvSpPr>
        <dsp:cNvPr id="0" name=""/>
        <dsp:cNvSpPr/>
      </dsp:nvSpPr>
      <dsp:spPr>
        <a:xfrm>
          <a:off x="3273345" y="3561689"/>
          <a:ext cx="1237515" cy="1237623"/>
        </a:xfrm>
        <a:prstGeom prst="leftCircularArrow">
          <a:avLst>
            <a:gd name="adj1" fmla="val 10980"/>
            <a:gd name="adj2" fmla="val 1142322"/>
            <a:gd name="adj3" fmla="val 6300000"/>
            <a:gd name="adj4" fmla="val 18900000"/>
            <a:gd name="adj5" fmla="val 12500"/>
          </a:avLst>
        </a:prstGeom>
        <a:gradFill rotWithShape="0">
          <a:gsLst>
            <a:gs pos="0">
              <a:schemeClr val="accent2">
                <a:hueOff val="9079407"/>
                <a:satOff val="-58037"/>
                <a:lumOff val="-5065"/>
                <a:alphaOff val="0"/>
                <a:tint val="100000"/>
                <a:shade val="100000"/>
                <a:satMod val="130000"/>
              </a:schemeClr>
            </a:gs>
            <a:gs pos="100000">
              <a:schemeClr val="accent2">
                <a:hueOff val="9079407"/>
                <a:satOff val="-58037"/>
                <a:lumOff val="-506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C9D8F6F-6A25-4721-BB67-920C41CF67E9}">
      <dsp:nvSpPr>
        <dsp:cNvPr id="0" name=""/>
        <dsp:cNvSpPr/>
      </dsp:nvSpPr>
      <dsp:spPr>
        <a:xfrm>
          <a:off x="3545176" y="4009813"/>
          <a:ext cx="690603" cy="345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s-PE" sz="2300" kern="1200" dirty="0"/>
        </a:p>
      </dsp:txBody>
      <dsp:txXfrm>
        <a:off x="3545176" y="4009813"/>
        <a:ext cx="690603" cy="345169"/>
      </dsp:txXfrm>
    </dsp:sp>
    <dsp:sp modelId="{40A57DC5-E33E-4CBB-AA2F-580B652F3852}">
      <dsp:nvSpPr>
        <dsp:cNvPr id="0" name=""/>
        <dsp:cNvSpPr/>
      </dsp:nvSpPr>
      <dsp:spPr>
        <a:xfrm>
          <a:off x="3705118" y="4354982"/>
          <a:ext cx="1063181" cy="1063684"/>
        </a:xfrm>
        <a:prstGeom prst="blockArc">
          <a:avLst>
            <a:gd name="adj1" fmla="val 13500000"/>
            <a:gd name="adj2" fmla="val 10800000"/>
            <a:gd name="adj3" fmla="val 12740"/>
          </a:avLst>
        </a:prstGeom>
        <a:gradFill rotWithShape="0">
          <a:gsLst>
            <a:gs pos="0">
              <a:schemeClr val="accent2">
                <a:hueOff val="10895289"/>
                <a:satOff val="-69644"/>
                <a:lumOff val="-6078"/>
                <a:alphaOff val="0"/>
                <a:tint val="100000"/>
                <a:shade val="100000"/>
                <a:satMod val="130000"/>
              </a:schemeClr>
            </a:gs>
            <a:gs pos="100000">
              <a:schemeClr val="accent2">
                <a:hueOff val="10895289"/>
                <a:satOff val="-69644"/>
                <a:lumOff val="-607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1328EB9-51CC-4013-BDFE-5602330E281E}">
      <dsp:nvSpPr>
        <dsp:cNvPr id="0" name=""/>
        <dsp:cNvSpPr/>
      </dsp:nvSpPr>
      <dsp:spPr>
        <a:xfrm>
          <a:off x="3890362" y="4722368"/>
          <a:ext cx="690603" cy="345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s-PE" sz="2300" kern="1200" dirty="0"/>
        </a:p>
      </dsp:txBody>
      <dsp:txXfrm>
        <a:off x="3890362" y="4722368"/>
        <a:ext cx="690603" cy="3451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A8973-A677-494C-8312-8652334762A9}">
      <dsp:nvSpPr>
        <dsp:cNvPr id="0" name=""/>
        <dsp:cNvSpPr/>
      </dsp:nvSpPr>
      <dsp:spPr>
        <a:xfrm>
          <a:off x="2640296" y="1355"/>
          <a:ext cx="1764784" cy="882392"/>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PE" sz="1600" kern="1200" dirty="0">
              <a:latin typeface="Century Gothic" panose="020B0502020202020204" pitchFamily="34" charset="0"/>
            </a:rPr>
            <a:t>Conflicto interpersonal</a:t>
          </a:r>
        </a:p>
      </dsp:txBody>
      <dsp:txXfrm>
        <a:off x="2666140" y="27199"/>
        <a:ext cx="1713096" cy="830704"/>
      </dsp:txXfrm>
    </dsp:sp>
    <dsp:sp modelId="{6B4B7AA1-BFE9-4994-8DD6-E1127517D1DD}">
      <dsp:nvSpPr>
        <dsp:cNvPr id="0" name=""/>
        <dsp:cNvSpPr/>
      </dsp:nvSpPr>
      <dsp:spPr>
        <a:xfrm rot="3600000">
          <a:off x="3791167" y="1550899"/>
          <a:ext cx="921158" cy="308837"/>
        </a:xfrm>
        <a:prstGeom prst="leftRightArrow">
          <a:avLst>
            <a:gd name="adj1" fmla="val 60000"/>
            <a:gd name="adj2" fmla="val 5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PE" sz="1600" kern="1200" dirty="0">
            <a:latin typeface="Century Gothic" panose="020B0502020202020204" pitchFamily="34" charset="0"/>
          </a:endParaRPr>
        </a:p>
      </dsp:txBody>
      <dsp:txXfrm>
        <a:off x="3883818" y="1612666"/>
        <a:ext cx="735856" cy="185303"/>
      </dsp:txXfrm>
    </dsp:sp>
    <dsp:sp modelId="{C877BDB1-456D-46E0-A27E-F0279D5A78EF}">
      <dsp:nvSpPr>
        <dsp:cNvPr id="0" name=""/>
        <dsp:cNvSpPr/>
      </dsp:nvSpPr>
      <dsp:spPr>
        <a:xfrm>
          <a:off x="4098412" y="2526887"/>
          <a:ext cx="1764784" cy="882392"/>
        </a:xfrm>
        <a:prstGeom prst="roundRect">
          <a:avLst>
            <a:gd name="adj" fmla="val 10000"/>
          </a:avLst>
        </a:prstGeom>
        <a:gradFill rotWithShape="0">
          <a:gsLst>
            <a:gs pos="0">
              <a:schemeClr val="accent2">
                <a:hueOff val="5447645"/>
                <a:satOff val="-34822"/>
                <a:lumOff val="-3039"/>
                <a:alphaOff val="0"/>
                <a:tint val="100000"/>
                <a:shade val="100000"/>
                <a:satMod val="130000"/>
              </a:schemeClr>
            </a:gs>
            <a:gs pos="100000">
              <a:schemeClr val="accent2">
                <a:hueOff val="5447645"/>
                <a:satOff val="-34822"/>
                <a:lumOff val="-303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PE" sz="1600" kern="1200" dirty="0">
              <a:latin typeface="Century Gothic" panose="020B0502020202020204" pitchFamily="34" charset="0"/>
            </a:rPr>
            <a:t>Conflicto individuo-grupo</a:t>
          </a:r>
        </a:p>
      </dsp:txBody>
      <dsp:txXfrm>
        <a:off x="4124256" y="2552731"/>
        <a:ext cx="1713096" cy="830704"/>
      </dsp:txXfrm>
    </dsp:sp>
    <dsp:sp modelId="{F3B49AF8-9195-4BC6-BB0D-6AD9E430D721}">
      <dsp:nvSpPr>
        <dsp:cNvPr id="0" name=""/>
        <dsp:cNvSpPr/>
      </dsp:nvSpPr>
      <dsp:spPr>
        <a:xfrm rot="10800000">
          <a:off x="3062109" y="2813665"/>
          <a:ext cx="921158" cy="308837"/>
        </a:xfrm>
        <a:prstGeom prst="leftRightArrow">
          <a:avLst>
            <a:gd name="adj1" fmla="val 60000"/>
            <a:gd name="adj2" fmla="val 50000"/>
          </a:avLst>
        </a:prstGeom>
        <a:solidFill>
          <a:schemeClr val="accent2">
            <a:hueOff val="5447645"/>
            <a:satOff val="-34822"/>
            <a:lumOff val="-3039"/>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PE" sz="1600" kern="1200" dirty="0">
            <a:latin typeface="Century Gothic" panose="020B0502020202020204" pitchFamily="34" charset="0"/>
          </a:endParaRPr>
        </a:p>
      </dsp:txBody>
      <dsp:txXfrm rot="10800000">
        <a:off x="3154760" y="2875432"/>
        <a:ext cx="735856" cy="185303"/>
      </dsp:txXfrm>
    </dsp:sp>
    <dsp:sp modelId="{EFD4E429-EE96-4C29-B3F2-70DBDF294600}">
      <dsp:nvSpPr>
        <dsp:cNvPr id="0" name=""/>
        <dsp:cNvSpPr/>
      </dsp:nvSpPr>
      <dsp:spPr>
        <a:xfrm>
          <a:off x="1182179" y="2526887"/>
          <a:ext cx="1764784" cy="882392"/>
        </a:xfrm>
        <a:prstGeom prst="roundRect">
          <a:avLst>
            <a:gd name="adj" fmla="val 10000"/>
          </a:avLst>
        </a:prstGeom>
        <a:gradFill rotWithShape="0">
          <a:gsLst>
            <a:gs pos="0">
              <a:schemeClr val="accent2">
                <a:hueOff val="10895289"/>
                <a:satOff val="-69644"/>
                <a:lumOff val="-6078"/>
                <a:alphaOff val="0"/>
                <a:tint val="100000"/>
                <a:shade val="100000"/>
                <a:satMod val="130000"/>
              </a:schemeClr>
            </a:gs>
            <a:gs pos="100000">
              <a:schemeClr val="accent2">
                <a:hueOff val="10895289"/>
                <a:satOff val="-69644"/>
                <a:lumOff val="-607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PE" sz="1600" kern="1200" dirty="0">
              <a:latin typeface="Century Gothic" panose="020B0502020202020204" pitchFamily="34" charset="0"/>
            </a:rPr>
            <a:t>Conflicto grupo-grupo</a:t>
          </a:r>
        </a:p>
      </dsp:txBody>
      <dsp:txXfrm>
        <a:off x="1208023" y="2552731"/>
        <a:ext cx="1713096" cy="830704"/>
      </dsp:txXfrm>
    </dsp:sp>
    <dsp:sp modelId="{0FD950CA-ADFA-4B93-B1EA-F0FF4596D872}">
      <dsp:nvSpPr>
        <dsp:cNvPr id="0" name=""/>
        <dsp:cNvSpPr/>
      </dsp:nvSpPr>
      <dsp:spPr>
        <a:xfrm rot="18000000">
          <a:off x="2333050" y="1550899"/>
          <a:ext cx="921158" cy="308837"/>
        </a:xfrm>
        <a:prstGeom prst="leftRightArrow">
          <a:avLst>
            <a:gd name="adj1" fmla="val 60000"/>
            <a:gd name="adj2" fmla="val 50000"/>
          </a:avLst>
        </a:prstGeom>
        <a:solidFill>
          <a:schemeClr val="accent2">
            <a:hueOff val="10895289"/>
            <a:satOff val="-69644"/>
            <a:lumOff val="-607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PE" sz="1600" kern="1200" dirty="0">
            <a:latin typeface="Century Gothic" panose="020B0502020202020204" pitchFamily="34" charset="0"/>
          </a:endParaRPr>
        </a:p>
      </dsp:txBody>
      <dsp:txXfrm>
        <a:off x="2425701" y="1612666"/>
        <a:ext cx="735856" cy="1853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91C1E-FEBE-4B87-A40F-3EB6388A22FB}">
      <dsp:nvSpPr>
        <dsp:cNvPr id="0" name=""/>
        <dsp:cNvSpPr/>
      </dsp:nvSpPr>
      <dsp:spPr>
        <a:xfrm>
          <a:off x="1358799" y="-6120"/>
          <a:ext cx="5410400" cy="5410400"/>
        </a:xfrm>
        <a:prstGeom prst="circularArrow">
          <a:avLst>
            <a:gd name="adj1" fmla="val 5274"/>
            <a:gd name="adj2" fmla="val 312630"/>
            <a:gd name="adj3" fmla="val 14229145"/>
            <a:gd name="adj4" fmla="val 17126425"/>
            <a:gd name="adj5" fmla="val 5477"/>
          </a:avLst>
        </a:prstGeom>
        <a:solidFill>
          <a:schemeClr val="bg2"/>
        </a:solidFill>
        <a:ln>
          <a:noFill/>
        </a:ln>
        <a:effectLst/>
      </dsp:spPr>
      <dsp:style>
        <a:lnRef idx="0">
          <a:scrgbClr r="0" g="0" b="0"/>
        </a:lnRef>
        <a:fillRef idx="1">
          <a:scrgbClr r="0" g="0" b="0"/>
        </a:fillRef>
        <a:effectRef idx="0">
          <a:scrgbClr r="0" g="0" b="0"/>
        </a:effectRef>
        <a:fontRef idx="minor"/>
      </dsp:style>
    </dsp:sp>
    <dsp:sp modelId="{D7C4AAE4-08EB-4792-9C19-6F8F41C230EF}">
      <dsp:nvSpPr>
        <dsp:cNvPr id="0" name=""/>
        <dsp:cNvSpPr/>
      </dsp:nvSpPr>
      <dsp:spPr>
        <a:xfrm>
          <a:off x="3036093" y="491"/>
          <a:ext cx="2055812" cy="102790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PE" sz="1600" kern="1200" dirty="0">
              <a:latin typeface="Century Gothic" panose="020B0502020202020204" pitchFamily="34" charset="0"/>
            </a:rPr>
            <a:t>Competencia por los recursos</a:t>
          </a:r>
        </a:p>
      </dsp:txBody>
      <dsp:txXfrm>
        <a:off x="3086271" y="50669"/>
        <a:ext cx="1955456" cy="927550"/>
      </dsp:txXfrm>
    </dsp:sp>
    <dsp:sp modelId="{CFAD6C3D-4F36-463F-A930-8389A14C6344}">
      <dsp:nvSpPr>
        <dsp:cNvPr id="0" name=""/>
        <dsp:cNvSpPr/>
      </dsp:nvSpPr>
      <dsp:spPr>
        <a:xfrm>
          <a:off x="4936922" y="1097936"/>
          <a:ext cx="2055812" cy="1027906"/>
        </a:xfrm>
        <a:prstGeom prst="roundRect">
          <a:avLst/>
        </a:prstGeom>
        <a:solidFill>
          <a:schemeClr val="accent2">
            <a:hueOff val="2179058"/>
            <a:satOff val="-13929"/>
            <a:lumOff val="-12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PE" sz="1600" kern="1200" dirty="0">
              <a:latin typeface="Century Gothic" panose="020B0502020202020204" pitchFamily="34" charset="0"/>
            </a:rPr>
            <a:t>Interdependencia de tareas</a:t>
          </a:r>
        </a:p>
      </dsp:txBody>
      <dsp:txXfrm>
        <a:off x="4987100" y="1148114"/>
        <a:ext cx="1955456" cy="927550"/>
      </dsp:txXfrm>
    </dsp:sp>
    <dsp:sp modelId="{95AAB963-5CA1-4FE1-BD46-C7BBCB0358AE}">
      <dsp:nvSpPr>
        <dsp:cNvPr id="0" name=""/>
        <dsp:cNvSpPr/>
      </dsp:nvSpPr>
      <dsp:spPr>
        <a:xfrm>
          <a:off x="4936922" y="3292824"/>
          <a:ext cx="2055812" cy="1027906"/>
        </a:xfrm>
        <a:prstGeom prst="roundRect">
          <a:avLst/>
        </a:prstGeom>
        <a:solidFill>
          <a:schemeClr val="accent2">
            <a:hueOff val="4358116"/>
            <a:satOff val="-27858"/>
            <a:lumOff val="-2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PE" sz="1600" kern="1200" dirty="0">
              <a:latin typeface="Century Gothic" panose="020B0502020202020204" pitchFamily="34" charset="0"/>
            </a:rPr>
            <a:t>Ambigüedad jurisdiccional</a:t>
          </a:r>
        </a:p>
      </dsp:txBody>
      <dsp:txXfrm>
        <a:off x="4987100" y="3343002"/>
        <a:ext cx="1955456" cy="927550"/>
      </dsp:txXfrm>
    </dsp:sp>
    <dsp:sp modelId="{9430B5D0-D9CB-44E0-9D99-04D2B1696B97}">
      <dsp:nvSpPr>
        <dsp:cNvPr id="0" name=""/>
        <dsp:cNvSpPr/>
      </dsp:nvSpPr>
      <dsp:spPr>
        <a:xfrm>
          <a:off x="3036093" y="4390268"/>
          <a:ext cx="2055812" cy="1027906"/>
        </a:xfrm>
        <a:prstGeom prst="roundRect">
          <a:avLst/>
        </a:prstGeom>
        <a:solidFill>
          <a:schemeClr val="accent2">
            <a:hueOff val="6537174"/>
            <a:satOff val="-41786"/>
            <a:lumOff val="-3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PE" sz="1600" kern="1200" dirty="0">
              <a:latin typeface="Century Gothic" panose="020B0502020202020204" pitchFamily="34" charset="0"/>
            </a:rPr>
            <a:t>Barreras de comunicación</a:t>
          </a:r>
        </a:p>
      </dsp:txBody>
      <dsp:txXfrm>
        <a:off x="3086271" y="4440446"/>
        <a:ext cx="1955456" cy="927550"/>
      </dsp:txXfrm>
    </dsp:sp>
    <dsp:sp modelId="{F882C187-FDA8-435C-A28F-AEDBFAB840A8}">
      <dsp:nvSpPr>
        <dsp:cNvPr id="0" name=""/>
        <dsp:cNvSpPr/>
      </dsp:nvSpPr>
      <dsp:spPr>
        <a:xfrm>
          <a:off x="1135264" y="3292824"/>
          <a:ext cx="2055812" cy="1027906"/>
        </a:xfrm>
        <a:prstGeom prst="roundRect">
          <a:avLst/>
        </a:prstGeom>
        <a:solidFill>
          <a:schemeClr val="accent2">
            <a:hueOff val="8716231"/>
            <a:satOff val="-55715"/>
            <a:lumOff val="-4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PE" sz="1600" kern="1200" dirty="0">
              <a:latin typeface="Century Gothic" panose="020B0502020202020204" pitchFamily="34" charset="0"/>
            </a:rPr>
            <a:t>Creencias</a:t>
          </a:r>
        </a:p>
      </dsp:txBody>
      <dsp:txXfrm>
        <a:off x="1185442" y="3343002"/>
        <a:ext cx="1955456" cy="927550"/>
      </dsp:txXfrm>
    </dsp:sp>
    <dsp:sp modelId="{2277892B-F945-46E3-BADD-92F9DB7BD9F8}">
      <dsp:nvSpPr>
        <dsp:cNvPr id="0" name=""/>
        <dsp:cNvSpPr/>
      </dsp:nvSpPr>
      <dsp:spPr>
        <a:xfrm>
          <a:off x="1135264" y="1097936"/>
          <a:ext cx="2055812" cy="1027906"/>
        </a:xfrm>
        <a:prstGeom prst="roundRect">
          <a:avLst/>
        </a:prstGeom>
        <a:solidFill>
          <a:schemeClr val="accent2">
            <a:hueOff val="10895289"/>
            <a:satOff val="-69644"/>
            <a:lumOff val="-6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PE" sz="1600" kern="1200" dirty="0">
              <a:latin typeface="Century Gothic" panose="020B0502020202020204" pitchFamily="34" charset="0"/>
            </a:rPr>
            <a:t>Personalidad</a:t>
          </a:r>
        </a:p>
      </dsp:txBody>
      <dsp:txXfrm>
        <a:off x="1185442" y="1148114"/>
        <a:ext cx="1955456" cy="927550"/>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77C06-569D-4E14-94CA-9F3BAA435C39}" type="datetimeFigureOut">
              <a:rPr lang="es-PE" smtClean="0"/>
              <a:t>19/04/2024</a:t>
            </a:fld>
            <a:endParaRPr lang="es-PE"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236BB2-2B6F-4EA2-8911-FDEA6A1814EC}" type="slidenum">
              <a:rPr lang="es-PE" smtClean="0"/>
              <a:t>‹Nº›</a:t>
            </a:fld>
            <a:endParaRPr lang="es-PE" dirty="0"/>
          </a:p>
        </p:txBody>
      </p:sp>
    </p:spTree>
    <p:extLst>
      <p:ext uri="{BB962C8B-B14F-4D97-AF65-F5344CB8AC3E}">
        <p14:creationId xmlns:p14="http://schemas.microsoft.com/office/powerpoint/2010/main" val="2052423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50294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16969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64404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50E67E05-099B-7445-94F0-B3272A55414E}" type="slidenum">
              <a:rPr lang="es-ES_tradnl" smtClean="0"/>
              <a:t>15</a:t>
            </a:fld>
            <a:endParaRPr lang="es-ES_tradnl" dirty="0"/>
          </a:p>
        </p:txBody>
      </p:sp>
    </p:spTree>
    <p:extLst>
      <p:ext uri="{BB962C8B-B14F-4D97-AF65-F5344CB8AC3E}">
        <p14:creationId xmlns:p14="http://schemas.microsoft.com/office/powerpoint/2010/main" val="2500829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8ADE2527-31AE-4F9C-B1C2-6C33F4E6183D}" type="slidenum">
              <a:rPr lang="es-PE" smtClean="0"/>
              <a:t>16</a:t>
            </a:fld>
            <a:endParaRPr lang="es-PE" dirty="0"/>
          </a:p>
        </p:txBody>
      </p:sp>
    </p:spTree>
    <p:extLst>
      <p:ext uri="{BB962C8B-B14F-4D97-AF65-F5344CB8AC3E}">
        <p14:creationId xmlns:p14="http://schemas.microsoft.com/office/powerpoint/2010/main" val="2385164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23111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19992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2827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92795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98450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87484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76728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85268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07683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04592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37022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04135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0"/>
            <a:ext cx="4058800" cy="6858000"/>
          </a:xfrm>
          <a:prstGeom prst="rect">
            <a:avLst/>
          </a:prstGeom>
          <a:solidFill>
            <a:srgbClr val="29466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1" name="Google Shape;11;p2"/>
          <p:cNvSpPr/>
          <p:nvPr/>
        </p:nvSpPr>
        <p:spPr>
          <a:xfrm>
            <a:off x="4058800" y="0"/>
            <a:ext cx="8133200" cy="6858000"/>
          </a:xfrm>
          <a:prstGeom prst="rect">
            <a:avLst/>
          </a:prstGeom>
          <a:solidFill>
            <a:srgbClr val="FFA800">
              <a:alpha val="858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2" name="Google Shape;12;p2"/>
          <p:cNvSpPr txBox="1">
            <a:spLocks noGrp="1"/>
          </p:cNvSpPr>
          <p:nvPr>
            <p:ph type="ctrTitle"/>
          </p:nvPr>
        </p:nvSpPr>
        <p:spPr>
          <a:xfrm>
            <a:off x="4905767" y="3671800"/>
            <a:ext cx="6538400" cy="1546400"/>
          </a:xfrm>
          <a:prstGeom prst="rect">
            <a:avLst/>
          </a:prstGeom>
        </p:spPr>
        <p:txBody>
          <a:bodyPr spcFirstLastPara="1" wrap="square" lIns="91425" tIns="91425" rIns="91425" bIns="91425" anchor="ctr" anchorCtr="0">
            <a:noAutofit/>
          </a:bodyPr>
          <a:lstStyle>
            <a:lvl1pPr lvl="0">
              <a:spcBef>
                <a:spcPts val="0"/>
              </a:spcBef>
              <a:spcAft>
                <a:spcPts val="0"/>
              </a:spcAft>
              <a:buClr>
                <a:srgbClr val="FFFFFF"/>
              </a:buClr>
              <a:buSzPts val="3600"/>
              <a:buNone/>
              <a:defRPr sz="4800">
                <a:solidFill>
                  <a:srgbClr val="FFFFFF"/>
                </a:solidFill>
              </a:defRPr>
            </a:lvl1pPr>
            <a:lvl2pPr lvl="1">
              <a:spcBef>
                <a:spcPts val="0"/>
              </a:spcBef>
              <a:spcAft>
                <a:spcPts val="0"/>
              </a:spcAft>
              <a:buClr>
                <a:srgbClr val="FFFFFF"/>
              </a:buClr>
              <a:buSzPts val="3600"/>
              <a:buNone/>
              <a:defRPr sz="4800">
                <a:solidFill>
                  <a:srgbClr val="FFFFFF"/>
                </a:solidFill>
              </a:defRPr>
            </a:lvl2pPr>
            <a:lvl3pPr lvl="2">
              <a:spcBef>
                <a:spcPts val="0"/>
              </a:spcBef>
              <a:spcAft>
                <a:spcPts val="0"/>
              </a:spcAft>
              <a:buClr>
                <a:srgbClr val="FFFFFF"/>
              </a:buClr>
              <a:buSzPts val="3600"/>
              <a:buNone/>
              <a:defRPr sz="4800">
                <a:solidFill>
                  <a:srgbClr val="FFFFFF"/>
                </a:solidFill>
              </a:defRPr>
            </a:lvl3pPr>
            <a:lvl4pPr lvl="3">
              <a:spcBef>
                <a:spcPts val="0"/>
              </a:spcBef>
              <a:spcAft>
                <a:spcPts val="0"/>
              </a:spcAft>
              <a:buClr>
                <a:srgbClr val="FFFFFF"/>
              </a:buClr>
              <a:buSzPts val="3600"/>
              <a:buNone/>
              <a:defRPr sz="4800">
                <a:solidFill>
                  <a:srgbClr val="FFFFFF"/>
                </a:solidFill>
              </a:defRPr>
            </a:lvl4pPr>
            <a:lvl5pPr lvl="4">
              <a:spcBef>
                <a:spcPts val="0"/>
              </a:spcBef>
              <a:spcAft>
                <a:spcPts val="0"/>
              </a:spcAft>
              <a:buClr>
                <a:srgbClr val="FFFFFF"/>
              </a:buClr>
              <a:buSzPts val="3600"/>
              <a:buNone/>
              <a:defRPr sz="4800">
                <a:solidFill>
                  <a:srgbClr val="FFFFFF"/>
                </a:solidFill>
              </a:defRPr>
            </a:lvl5pPr>
            <a:lvl6pPr lvl="5">
              <a:spcBef>
                <a:spcPts val="0"/>
              </a:spcBef>
              <a:spcAft>
                <a:spcPts val="0"/>
              </a:spcAft>
              <a:buClr>
                <a:srgbClr val="FFFFFF"/>
              </a:buClr>
              <a:buSzPts val="3600"/>
              <a:buNone/>
              <a:defRPr sz="4800">
                <a:solidFill>
                  <a:srgbClr val="FFFFFF"/>
                </a:solidFill>
              </a:defRPr>
            </a:lvl6pPr>
            <a:lvl7pPr lvl="6">
              <a:spcBef>
                <a:spcPts val="0"/>
              </a:spcBef>
              <a:spcAft>
                <a:spcPts val="0"/>
              </a:spcAft>
              <a:buClr>
                <a:srgbClr val="FFFFFF"/>
              </a:buClr>
              <a:buSzPts val="3600"/>
              <a:buNone/>
              <a:defRPr sz="4800">
                <a:solidFill>
                  <a:srgbClr val="FFFFFF"/>
                </a:solidFill>
              </a:defRPr>
            </a:lvl7pPr>
            <a:lvl8pPr lvl="7">
              <a:spcBef>
                <a:spcPts val="0"/>
              </a:spcBef>
              <a:spcAft>
                <a:spcPts val="0"/>
              </a:spcAft>
              <a:buClr>
                <a:srgbClr val="FFFFFF"/>
              </a:buClr>
              <a:buSzPts val="3600"/>
              <a:buNone/>
              <a:defRPr sz="4800">
                <a:solidFill>
                  <a:srgbClr val="FFFFFF"/>
                </a:solidFill>
              </a:defRPr>
            </a:lvl8pPr>
            <a:lvl9pPr lvl="8">
              <a:spcBef>
                <a:spcPts val="0"/>
              </a:spcBef>
              <a:spcAft>
                <a:spcPts val="0"/>
              </a:spcAft>
              <a:buClr>
                <a:srgbClr val="FFFFFF"/>
              </a:buClr>
              <a:buSzPts val="3600"/>
              <a:buNone/>
              <a:defRPr sz="4800">
                <a:solidFill>
                  <a:srgbClr val="FFFFFF"/>
                </a:solidFill>
              </a:defRPr>
            </a:lvl9pPr>
          </a:lstStyle>
          <a:p>
            <a:endParaRPr/>
          </a:p>
        </p:txBody>
      </p:sp>
      <p:cxnSp>
        <p:nvCxnSpPr>
          <p:cNvPr id="13" name="Google Shape;13;p2"/>
          <p:cNvCxnSpPr/>
          <p:nvPr/>
        </p:nvCxnSpPr>
        <p:spPr>
          <a:xfrm>
            <a:off x="5087787" y="5445200"/>
            <a:ext cx="927600" cy="0"/>
          </a:xfrm>
          <a:prstGeom prst="straightConnector1">
            <a:avLst/>
          </a:prstGeom>
          <a:noFill/>
          <a:ln w="38100" cap="flat" cmpd="sng">
            <a:solidFill>
              <a:srgbClr val="FFFFFF"/>
            </a:solidFill>
            <a:prstDash val="solid"/>
            <a:round/>
            <a:headEnd type="none" w="med" len="med"/>
            <a:tailEnd type="none" w="med" len="med"/>
          </a:ln>
        </p:spPr>
      </p:cxnSp>
      <p:sp>
        <p:nvSpPr>
          <p:cNvPr id="14" name="Google Shape;14;p2"/>
          <p:cNvSpPr/>
          <p:nvPr/>
        </p:nvSpPr>
        <p:spPr>
          <a:xfrm>
            <a:off x="2329600" y="3716000"/>
            <a:ext cx="1729200" cy="17292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1509513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alf - Text left">
  <p:cSld name="Half - Text left">
    <p:spTree>
      <p:nvGrpSpPr>
        <p:cNvPr id="1" name="Shape 39"/>
        <p:cNvGrpSpPr/>
        <p:nvPr/>
      </p:nvGrpSpPr>
      <p:grpSpPr>
        <a:xfrm>
          <a:off x="0" y="0"/>
          <a:ext cx="0" cy="0"/>
          <a:chOff x="0" y="0"/>
          <a:chExt cx="0" cy="0"/>
        </a:xfrm>
      </p:grpSpPr>
      <p:sp>
        <p:nvSpPr>
          <p:cNvPr id="40" name="Google Shape;40;p6"/>
          <p:cNvSpPr/>
          <p:nvPr/>
        </p:nvSpPr>
        <p:spPr>
          <a:xfrm>
            <a:off x="0" y="0"/>
            <a:ext cx="6096000" cy="6858000"/>
          </a:xfrm>
          <a:prstGeom prst="rect">
            <a:avLst/>
          </a:prstGeom>
          <a:solidFill>
            <a:srgbClr val="FFA8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1" name="Google Shape;41;p6"/>
          <p:cNvSpPr/>
          <p:nvPr/>
        </p:nvSpPr>
        <p:spPr>
          <a:xfrm>
            <a:off x="6096000" y="0"/>
            <a:ext cx="6096000" cy="6858000"/>
          </a:xfrm>
          <a:prstGeom prst="rect">
            <a:avLst/>
          </a:prstGeom>
          <a:solidFill>
            <a:srgbClr val="325680">
              <a:alpha val="86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2" name="Google Shape;42;p6"/>
          <p:cNvSpPr txBox="1">
            <a:spLocks noGrp="1"/>
          </p:cNvSpPr>
          <p:nvPr>
            <p:ph type="title"/>
          </p:nvPr>
        </p:nvSpPr>
        <p:spPr>
          <a:xfrm>
            <a:off x="578357" y="924867"/>
            <a:ext cx="4923200" cy="10252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578357" y="2113468"/>
            <a:ext cx="4923200" cy="4454400"/>
          </a:xfrm>
          <a:prstGeom prst="rect">
            <a:avLst/>
          </a:prstGeom>
        </p:spPr>
        <p:txBody>
          <a:bodyPr spcFirstLastPara="1" wrap="square" lIns="91425" tIns="91425" rIns="91425" bIns="91425" anchor="t" anchorCtr="0">
            <a:noAutofit/>
          </a:bodyPr>
          <a:lstStyle>
            <a:lvl1pPr marL="609585" lvl="0" indent="-457189" rtl="0">
              <a:spcBef>
                <a:spcPts val="800"/>
              </a:spcBef>
              <a:spcAft>
                <a:spcPts val="0"/>
              </a:spcAft>
              <a:buClr>
                <a:srgbClr val="FFFFFF"/>
              </a:buClr>
              <a:buSzPts val="1800"/>
              <a:buChar char="▫"/>
              <a:defRPr>
                <a:solidFill>
                  <a:srgbClr val="FFFFFF"/>
                </a:solidFill>
              </a:defRPr>
            </a:lvl1pPr>
            <a:lvl2pPr marL="1219170" lvl="1" indent="-457189" rtl="0">
              <a:spcBef>
                <a:spcPts val="0"/>
              </a:spcBef>
              <a:spcAft>
                <a:spcPts val="0"/>
              </a:spcAft>
              <a:buClr>
                <a:srgbClr val="FFFFFF"/>
              </a:buClr>
              <a:buSzPts val="1800"/>
              <a:buChar char="▪"/>
              <a:defRPr>
                <a:solidFill>
                  <a:srgbClr val="FFFFFF"/>
                </a:solidFill>
              </a:defRPr>
            </a:lvl2pPr>
            <a:lvl3pPr marL="1828754" lvl="2" indent="-457189" rtl="0">
              <a:spcBef>
                <a:spcPts val="0"/>
              </a:spcBef>
              <a:spcAft>
                <a:spcPts val="0"/>
              </a:spcAft>
              <a:buClr>
                <a:srgbClr val="FFFFFF"/>
              </a:buClr>
              <a:buSzPts val="1800"/>
              <a:buChar char="▫"/>
              <a:defRPr>
                <a:solidFill>
                  <a:srgbClr val="FFFFFF"/>
                </a:solidFill>
              </a:defRPr>
            </a:lvl3pPr>
            <a:lvl4pPr marL="2438339" lvl="3" indent="-457189" rtl="0">
              <a:spcBef>
                <a:spcPts val="0"/>
              </a:spcBef>
              <a:spcAft>
                <a:spcPts val="0"/>
              </a:spcAft>
              <a:buClr>
                <a:srgbClr val="FFFFFF"/>
              </a:buClr>
              <a:buSzPts val="1800"/>
              <a:buChar char="▪"/>
              <a:defRPr>
                <a:solidFill>
                  <a:srgbClr val="FFFFFF"/>
                </a:solidFill>
              </a:defRPr>
            </a:lvl4pPr>
            <a:lvl5pPr marL="3047924" lvl="4" indent="-457189" rtl="0">
              <a:spcBef>
                <a:spcPts val="0"/>
              </a:spcBef>
              <a:spcAft>
                <a:spcPts val="0"/>
              </a:spcAft>
              <a:buClr>
                <a:srgbClr val="FFFFFF"/>
              </a:buClr>
              <a:buSzPts val="1800"/>
              <a:buChar char="▫"/>
              <a:defRPr>
                <a:solidFill>
                  <a:srgbClr val="FFFFFF"/>
                </a:solidFill>
              </a:defRPr>
            </a:lvl5pPr>
            <a:lvl6pPr marL="3657509" lvl="5" indent="-457189" rtl="0">
              <a:spcBef>
                <a:spcPts val="0"/>
              </a:spcBef>
              <a:spcAft>
                <a:spcPts val="0"/>
              </a:spcAft>
              <a:buClr>
                <a:srgbClr val="FFFFFF"/>
              </a:buClr>
              <a:buSzPts val="1800"/>
              <a:buChar char="▪"/>
              <a:defRPr>
                <a:solidFill>
                  <a:srgbClr val="FFFFFF"/>
                </a:solidFill>
              </a:defRPr>
            </a:lvl6pPr>
            <a:lvl7pPr marL="4267093" lvl="6" indent="-457189" rtl="0">
              <a:spcBef>
                <a:spcPts val="0"/>
              </a:spcBef>
              <a:spcAft>
                <a:spcPts val="0"/>
              </a:spcAft>
              <a:buClr>
                <a:srgbClr val="FFFFFF"/>
              </a:buClr>
              <a:buSzPts val="1800"/>
              <a:buChar char="▫"/>
              <a:defRPr>
                <a:solidFill>
                  <a:srgbClr val="FFFFFF"/>
                </a:solidFill>
              </a:defRPr>
            </a:lvl7pPr>
            <a:lvl8pPr marL="4876678" lvl="7" indent="-457189" rtl="0">
              <a:spcBef>
                <a:spcPts val="0"/>
              </a:spcBef>
              <a:spcAft>
                <a:spcPts val="0"/>
              </a:spcAft>
              <a:buClr>
                <a:srgbClr val="FFFFFF"/>
              </a:buClr>
              <a:buSzPts val="1800"/>
              <a:buChar char="▪"/>
              <a:defRPr>
                <a:solidFill>
                  <a:srgbClr val="FFFFFF"/>
                </a:solidFill>
              </a:defRPr>
            </a:lvl8pPr>
            <a:lvl9pPr marL="5486263" lvl="8" indent="-457189" rtl="0">
              <a:spcBef>
                <a:spcPts val="0"/>
              </a:spcBef>
              <a:spcAft>
                <a:spcPts val="0"/>
              </a:spcAft>
              <a:buClr>
                <a:srgbClr val="FFFFFF"/>
              </a:buClr>
              <a:buSzPts val="1800"/>
              <a:buChar char="▫"/>
              <a:defRPr>
                <a:solidFill>
                  <a:srgbClr val="FFFFFF"/>
                </a:solidFill>
              </a:defRPr>
            </a:lvl9pPr>
          </a:lstStyle>
          <a:p>
            <a:endParaRPr/>
          </a:p>
        </p:txBody>
      </p:sp>
      <p:cxnSp>
        <p:nvCxnSpPr>
          <p:cNvPr id="44" name="Google Shape;44;p6"/>
          <p:cNvCxnSpPr/>
          <p:nvPr/>
        </p:nvCxnSpPr>
        <p:spPr>
          <a:xfrm>
            <a:off x="723107" y="2026633"/>
            <a:ext cx="603200" cy="0"/>
          </a:xfrm>
          <a:prstGeom prst="straightConnector1">
            <a:avLst/>
          </a:prstGeom>
          <a:noFill/>
          <a:ln w="28575" cap="flat" cmpd="sng">
            <a:solidFill>
              <a:srgbClr val="294667"/>
            </a:solidFill>
            <a:prstDash val="solid"/>
            <a:round/>
            <a:headEnd type="none" w="med" len="med"/>
            <a:tailEnd type="none" w="med" len="med"/>
          </a:ln>
        </p:spPr>
      </p:cxnSp>
      <p:sp>
        <p:nvSpPr>
          <p:cNvPr id="45" name="Google Shape;45;p6"/>
          <p:cNvSpPr/>
          <p:nvPr/>
        </p:nvSpPr>
        <p:spPr>
          <a:xfrm>
            <a:off x="0" y="0"/>
            <a:ext cx="715600" cy="7156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6" name="Google Shape;46;p6"/>
          <p:cNvSpPr txBox="1">
            <a:spLocks noGrp="1"/>
          </p:cNvSpPr>
          <p:nvPr>
            <p:ph type="sldNum" idx="12"/>
          </p:nvPr>
        </p:nvSpPr>
        <p:spPr>
          <a:xfrm>
            <a:off x="-8000" y="0"/>
            <a:ext cx="731600" cy="715600"/>
          </a:xfrm>
          <a:prstGeom prst="rect">
            <a:avLst/>
          </a:prstGeom>
          <a:noFill/>
          <a:ln>
            <a:noFill/>
          </a:ln>
        </p:spPr>
        <p:txBody>
          <a:bodyPr spcFirstLastPara="1" wrap="square" lIns="91425" tIns="91425" rIns="91425" bIns="91425" anchor="ctr" anchorCtr="0">
            <a:noAutofit/>
          </a:bodyPr>
          <a:lstStyle>
            <a:lvl1pPr lvl="0" algn="ctr" rtl="0">
              <a:buNone/>
              <a:defRPr>
                <a:solidFill>
                  <a:srgbClr val="294667"/>
                </a:solidFill>
              </a:defRPr>
            </a:lvl1pPr>
            <a:lvl2pPr lvl="1" algn="ctr" rtl="0">
              <a:buNone/>
              <a:defRPr>
                <a:solidFill>
                  <a:srgbClr val="294667"/>
                </a:solidFill>
              </a:defRPr>
            </a:lvl2pPr>
            <a:lvl3pPr lvl="2" algn="ctr" rtl="0">
              <a:buNone/>
              <a:defRPr>
                <a:solidFill>
                  <a:srgbClr val="294667"/>
                </a:solidFill>
              </a:defRPr>
            </a:lvl3pPr>
            <a:lvl4pPr lvl="3" algn="ctr" rtl="0">
              <a:buNone/>
              <a:defRPr>
                <a:solidFill>
                  <a:srgbClr val="294667"/>
                </a:solidFill>
              </a:defRPr>
            </a:lvl4pPr>
            <a:lvl5pPr lvl="4" algn="ctr" rtl="0">
              <a:buNone/>
              <a:defRPr>
                <a:solidFill>
                  <a:srgbClr val="294667"/>
                </a:solidFill>
              </a:defRPr>
            </a:lvl5pPr>
            <a:lvl6pPr lvl="5" algn="ctr" rtl="0">
              <a:buNone/>
              <a:defRPr>
                <a:solidFill>
                  <a:srgbClr val="294667"/>
                </a:solidFill>
              </a:defRPr>
            </a:lvl6pPr>
            <a:lvl7pPr lvl="6" algn="ctr" rtl="0">
              <a:buNone/>
              <a:defRPr>
                <a:solidFill>
                  <a:srgbClr val="294667"/>
                </a:solidFill>
              </a:defRPr>
            </a:lvl7pPr>
            <a:lvl8pPr lvl="7" algn="ctr" rtl="0">
              <a:buNone/>
              <a:defRPr>
                <a:solidFill>
                  <a:srgbClr val="294667"/>
                </a:solidFill>
              </a:defRPr>
            </a:lvl8pPr>
            <a:lvl9pPr lvl="8" algn="ctr" rtl="0">
              <a:buNone/>
              <a:defRPr>
                <a:solidFill>
                  <a:srgbClr val="294667"/>
                </a:solidFill>
              </a:defRPr>
            </a:lvl9pPr>
          </a:lstStyle>
          <a:p>
            <a:fld id="{00000000-1234-1234-1234-123412341234}" type="slidenum">
              <a:rPr lang="es-PE" smtClean="0"/>
              <a:pPr/>
              <a:t>‹Nº›</a:t>
            </a:fld>
            <a:endParaRPr lang="es-PE" dirty="0"/>
          </a:p>
        </p:txBody>
      </p:sp>
    </p:spTree>
    <p:extLst>
      <p:ext uri="{BB962C8B-B14F-4D97-AF65-F5344CB8AC3E}">
        <p14:creationId xmlns:p14="http://schemas.microsoft.com/office/powerpoint/2010/main" val="219584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hird - 2 columns right" type="twoColTx">
  <p:cSld name="Third - 2 columns right">
    <p:spTree>
      <p:nvGrpSpPr>
        <p:cNvPr id="1" name="Shape 47"/>
        <p:cNvGrpSpPr/>
        <p:nvPr/>
      </p:nvGrpSpPr>
      <p:grpSpPr>
        <a:xfrm>
          <a:off x="0" y="0"/>
          <a:ext cx="0" cy="0"/>
          <a:chOff x="0" y="0"/>
          <a:chExt cx="0" cy="0"/>
        </a:xfrm>
      </p:grpSpPr>
      <p:sp>
        <p:nvSpPr>
          <p:cNvPr id="48" name="Google Shape;48;p7"/>
          <p:cNvSpPr/>
          <p:nvPr/>
        </p:nvSpPr>
        <p:spPr>
          <a:xfrm>
            <a:off x="0" y="0"/>
            <a:ext cx="4058800" cy="6858000"/>
          </a:xfrm>
          <a:prstGeom prst="rect">
            <a:avLst/>
          </a:prstGeom>
          <a:solidFill>
            <a:srgbClr val="FFA800">
              <a:alpha val="858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9" name="Google Shape;49;p7"/>
          <p:cNvSpPr/>
          <p:nvPr/>
        </p:nvSpPr>
        <p:spPr>
          <a:xfrm>
            <a:off x="4058633" y="0"/>
            <a:ext cx="8133200" cy="6858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0" name="Google Shape;50;p7"/>
          <p:cNvSpPr/>
          <p:nvPr/>
        </p:nvSpPr>
        <p:spPr>
          <a:xfrm>
            <a:off x="0" y="0"/>
            <a:ext cx="715600" cy="715600"/>
          </a:xfrm>
          <a:prstGeom prst="rect">
            <a:avLst/>
          </a:prstGeom>
          <a:solidFill>
            <a:srgbClr val="29466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1" name="Google Shape;51;p7"/>
          <p:cNvSpPr txBox="1">
            <a:spLocks noGrp="1"/>
          </p:cNvSpPr>
          <p:nvPr>
            <p:ph type="title"/>
          </p:nvPr>
        </p:nvSpPr>
        <p:spPr>
          <a:xfrm>
            <a:off x="4624267" y="1061833"/>
            <a:ext cx="6958400" cy="892400"/>
          </a:xfrm>
          <a:prstGeom prst="rect">
            <a:avLst/>
          </a:prstGeom>
        </p:spPr>
        <p:txBody>
          <a:bodyPr spcFirstLastPara="1" wrap="square" lIns="91425" tIns="91425" rIns="91425" bIns="91425" anchor="b"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body" idx="1"/>
          </p:nvPr>
        </p:nvSpPr>
        <p:spPr>
          <a:xfrm>
            <a:off x="4623767" y="2153167"/>
            <a:ext cx="3377200" cy="4211600"/>
          </a:xfrm>
          <a:prstGeom prst="rect">
            <a:avLst/>
          </a:prstGeom>
        </p:spPr>
        <p:txBody>
          <a:bodyPr spcFirstLastPara="1" wrap="square" lIns="91425" tIns="91425" rIns="91425" bIns="91425" anchor="t" anchorCtr="0">
            <a:noAutofit/>
          </a:bodyPr>
          <a:lstStyle>
            <a:lvl1pPr marL="609585" lvl="0" indent="-423323">
              <a:spcBef>
                <a:spcPts val="800"/>
              </a:spcBef>
              <a:spcAft>
                <a:spcPts val="0"/>
              </a:spcAft>
              <a:buSzPts val="1400"/>
              <a:buChar char="▫"/>
              <a:defRPr sz="1867"/>
            </a:lvl1pPr>
            <a:lvl2pPr marL="1219170" lvl="1" indent="-423323">
              <a:spcBef>
                <a:spcPts val="0"/>
              </a:spcBef>
              <a:spcAft>
                <a:spcPts val="0"/>
              </a:spcAft>
              <a:buSzPts val="1400"/>
              <a:buChar char="▪"/>
              <a:defRPr sz="1867"/>
            </a:lvl2pPr>
            <a:lvl3pPr marL="1828754" lvl="2" indent="-423323">
              <a:spcBef>
                <a:spcPts val="0"/>
              </a:spcBef>
              <a:spcAft>
                <a:spcPts val="0"/>
              </a:spcAft>
              <a:buSzPts val="1400"/>
              <a:buChar char="▫"/>
              <a:defRPr sz="1867"/>
            </a:lvl3pPr>
            <a:lvl4pPr marL="2438339" lvl="3" indent="-423323">
              <a:spcBef>
                <a:spcPts val="0"/>
              </a:spcBef>
              <a:spcAft>
                <a:spcPts val="0"/>
              </a:spcAft>
              <a:buSzPts val="1400"/>
              <a:buChar char="▪"/>
              <a:defRPr sz="1867"/>
            </a:lvl4pPr>
            <a:lvl5pPr marL="3047924" lvl="4" indent="-423323">
              <a:spcBef>
                <a:spcPts val="0"/>
              </a:spcBef>
              <a:spcAft>
                <a:spcPts val="0"/>
              </a:spcAft>
              <a:buSzPts val="1400"/>
              <a:buChar char="▫"/>
              <a:defRPr sz="1867"/>
            </a:lvl5pPr>
            <a:lvl6pPr marL="3657509" lvl="5" indent="-423323">
              <a:spcBef>
                <a:spcPts val="0"/>
              </a:spcBef>
              <a:spcAft>
                <a:spcPts val="0"/>
              </a:spcAft>
              <a:buSzPts val="1400"/>
              <a:buChar char="▪"/>
              <a:defRPr sz="1867"/>
            </a:lvl6pPr>
            <a:lvl7pPr marL="4267093" lvl="6" indent="-423323">
              <a:spcBef>
                <a:spcPts val="0"/>
              </a:spcBef>
              <a:spcAft>
                <a:spcPts val="0"/>
              </a:spcAft>
              <a:buSzPts val="1400"/>
              <a:buChar char="▫"/>
              <a:defRPr sz="1867"/>
            </a:lvl7pPr>
            <a:lvl8pPr marL="4876678" lvl="7" indent="-423323">
              <a:spcBef>
                <a:spcPts val="0"/>
              </a:spcBef>
              <a:spcAft>
                <a:spcPts val="0"/>
              </a:spcAft>
              <a:buSzPts val="1400"/>
              <a:buChar char="▪"/>
              <a:defRPr sz="1867"/>
            </a:lvl8pPr>
            <a:lvl9pPr marL="5486263" lvl="8" indent="-423323">
              <a:spcBef>
                <a:spcPts val="0"/>
              </a:spcBef>
              <a:spcAft>
                <a:spcPts val="0"/>
              </a:spcAft>
              <a:buSzPts val="1400"/>
              <a:buChar char="▫"/>
              <a:defRPr sz="1867"/>
            </a:lvl9pPr>
          </a:lstStyle>
          <a:p>
            <a:endParaRPr/>
          </a:p>
        </p:txBody>
      </p:sp>
      <p:sp>
        <p:nvSpPr>
          <p:cNvPr id="53" name="Google Shape;53;p7"/>
          <p:cNvSpPr txBox="1">
            <a:spLocks noGrp="1"/>
          </p:cNvSpPr>
          <p:nvPr>
            <p:ph type="body" idx="2"/>
          </p:nvPr>
        </p:nvSpPr>
        <p:spPr>
          <a:xfrm>
            <a:off x="8204771" y="2153167"/>
            <a:ext cx="3377200" cy="4211600"/>
          </a:xfrm>
          <a:prstGeom prst="rect">
            <a:avLst/>
          </a:prstGeom>
        </p:spPr>
        <p:txBody>
          <a:bodyPr spcFirstLastPara="1" wrap="square" lIns="91425" tIns="91425" rIns="91425" bIns="91425" anchor="t" anchorCtr="0">
            <a:noAutofit/>
          </a:bodyPr>
          <a:lstStyle>
            <a:lvl1pPr marL="609585" lvl="0" indent="-423323">
              <a:spcBef>
                <a:spcPts val="800"/>
              </a:spcBef>
              <a:spcAft>
                <a:spcPts val="0"/>
              </a:spcAft>
              <a:buSzPts val="1400"/>
              <a:buChar char="▫"/>
              <a:defRPr sz="1867"/>
            </a:lvl1pPr>
            <a:lvl2pPr marL="1219170" lvl="1" indent="-423323">
              <a:spcBef>
                <a:spcPts val="0"/>
              </a:spcBef>
              <a:spcAft>
                <a:spcPts val="0"/>
              </a:spcAft>
              <a:buSzPts val="1400"/>
              <a:buChar char="▪"/>
              <a:defRPr sz="1867"/>
            </a:lvl2pPr>
            <a:lvl3pPr marL="1828754" lvl="2" indent="-423323">
              <a:spcBef>
                <a:spcPts val="0"/>
              </a:spcBef>
              <a:spcAft>
                <a:spcPts val="0"/>
              </a:spcAft>
              <a:buSzPts val="1400"/>
              <a:buChar char="▫"/>
              <a:defRPr sz="1867"/>
            </a:lvl3pPr>
            <a:lvl4pPr marL="2438339" lvl="3" indent="-423323">
              <a:spcBef>
                <a:spcPts val="0"/>
              </a:spcBef>
              <a:spcAft>
                <a:spcPts val="0"/>
              </a:spcAft>
              <a:buSzPts val="1400"/>
              <a:buChar char="▪"/>
              <a:defRPr sz="1867"/>
            </a:lvl4pPr>
            <a:lvl5pPr marL="3047924" lvl="4" indent="-423323">
              <a:spcBef>
                <a:spcPts val="0"/>
              </a:spcBef>
              <a:spcAft>
                <a:spcPts val="0"/>
              </a:spcAft>
              <a:buSzPts val="1400"/>
              <a:buChar char="▫"/>
              <a:defRPr sz="1867"/>
            </a:lvl5pPr>
            <a:lvl6pPr marL="3657509" lvl="5" indent="-423323">
              <a:spcBef>
                <a:spcPts val="0"/>
              </a:spcBef>
              <a:spcAft>
                <a:spcPts val="0"/>
              </a:spcAft>
              <a:buSzPts val="1400"/>
              <a:buChar char="▪"/>
              <a:defRPr sz="1867"/>
            </a:lvl6pPr>
            <a:lvl7pPr marL="4267093" lvl="6" indent="-423323">
              <a:spcBef>
                <a:spcPts val="0"/>
              </a:spcBef>
              <a:spcAft>
                <a:spcPts val="0"/>
              </a:spcAft>
              <a:buSzPts val="1400"/>
              <a:buChar char="▫"/>
              <a:defRPr sz="1867"/>
            </a:lvl7pPr>
            <a:lvl8pPr marL="4876678" lvl="7" indent="-423323">
              <a:spcBef>
                <a:spcPts val="0"/>
              </a:spcBef>
              <a:spcAft>
                <a:spcPts val="0"/>
              </a:spcAft>
              <a:buSzPts val="1400"/>
              <a:buChar char="▪"/>
              <a:defRPr sz="1867"/>
            </a:lvl8pPr>
            <a:lvl9pPr marL="5486263" lvl="8" indent="-423323">
              <a:spcBef>
                <a:spcPts val="0"/>
              </a:spcBef>
              <a:spcAft>
                <a:spcPts val="0"/>
              </a:spcAft>
              <a:buSzPts val="1400"/>
              <a:buChar char="▫"/>
              <a:defRPr sz="1867"/>
            </a:lvl9pPr>
          </a:lstStyle>
          <a:p>
            <a:endParaRPr/>
          </a:p>
        </p:txBody>
      </p:sp>
      <p:sp>
        <p:nvSpPr>
          <p:cNvPr id="54" name="Google Shape;54;p7"/>
          <p:cNvSpPr txBox="1">
            <a:spLocks noGrp="1"/>
          </p:cNvSpPr>
          <p:nvPr>
            <p:ph type="sldNum" idx="12"/>
          </p:nvPr>
        </p:nvSpPr>
        <p:spPr>
          <a:xfrm>
            <a:off x="-8000" y="0"/>
            <a:ext cx="731600" cy="715600"/>
          </a:xfrm>
          <a:prstGeom prst="rect">
            <a:avLst/>
          </a:prstGeom>
        </p:spPr>
        <p:txBody>
          <a:bodyPr spcFirstLastPara="1" wrap="square" lIns="91425" tIns="91425" rIns="91425" bIns="91425" anchor="ctr" anchorCtr="0">
            <a:noAutofit/>
          </a:bodyPr>
          <a:lstStyle>
            <a:lvl1pPr lvl="0" algn="ctr">
              <a:buNone/>
              <a:defRPr>
                <a:solidFill>
                  <a:srgbClr val="FFFFFF"/>
                </a:solidFill>
              </a:defRPr>
            </a:lvl1pPr>
            <a:lvl2pPr lvl="1" algn="ctr">
              <a:buNone/>
              <a:defRPr>
                <a:solidFill>
                  <a:srgbClr val="FFFFFF"/>
                </a:solidFill>
              </a:defRPr>
            </a:lvl2pPr>
            <a:lvl3pPr lvl="2" algn="ctr">
              <a:buNone/>
              <a:defRPr>
                <a:solidFill>
                  <a:srgbClr val="FFFFFF"/>
                </a:solidFill>
              </a:defRPr>
            </a:lvl3pPr>
            <a:lvl4pPr lvl="3" algn="ctr">
              <a:buNone/>
              <a:defRPr>
                <a:solidFill>
                  <a:srgbClr val="FFFFFF"/>
                </a:solidFill>
              </a:defRPr>
            </a:lvl4pPr>
            <a:lvl5pPr lvl="4" algn="ctr">
              <a:buNone/>
              <a:defRPr>
                <a:solidFill>
                  <a:srgbClr val="FFFFFF"/>
                </a:solidFill>
              </a:defRPr>
            </a:lvl5pPr>
            <a:lvl6pPr lvl="5" algn="ctr">
              <a:buNone/>
              <a:defRPr>
                <a:solidFill>
                  <a:srgbClr val="FFFFFF"/>
                </a:solidFill>
              </a:defRPr>
            </a:lvl6pPr>
            <a:lvl7pPr lvl="6" algn="ctr">
              <a:buNone/>
              <a:defRPr>
                <a:solidFill>
                  <a:srgbClr val="FFFFFF"/>
                </a:solidFill>
              </a:defRPr>
            </a:lvl7pPr>
            <a:lvl8pPr lvl="7" algn="ctr">
              <a:buNone/>
              <a:defRPr>
                <a:solidFill>
                  <a:srgbClr val="FFFFFF"/>
                </a:solidFill>
              </a:defRPr>
            </a:lvl8pPr>
            <a:lvl9pPr lvl="8" algn="ctr">
              <a:buNone/>
              <a:defRPr>
                <a:solidFill>
                  <a:srgbClr val="FFFFFF"/>
                </a:solidFill>
              </a:defRPr>
            </a:lvl9pPr>
          </a:lstStyle>
          <a:p>
            <a:fld id="{00000000-1234-1234-1234-123412341234}" type="slidenum">
              <a:rPr lang="es-PE" smtClean="0"/>
              <a:pPr/>
              <a:t>‹Nº›</a:t>
            </a:fld>
            <a:endParaRPr lang="es-PE" dirty="0"/>
          </a:p>
        </p:txBody>
      </p:sp>
      <p:cxnSp>
        <p:nvCxnSpPr>
          <p:cNvPr id="55" name="Google Shape;55;p7"/>
          <p:cNvCxnSpPr/>
          <p:nvPr/>
        </p:nvCxnSpPr>
        <p:spPr>
          <a:xfrm>
            <a:off x="4771716" y="2026633"/>
            <a:ext cx="603200" cy="0"/>
          </a:xfrm>
          <a:prstGeom prst="straightConnector1">
            <a:avLst/>
          </a:prstGeom>
          <a:noFill/>
          <a:ln w="28575" cap="flat" cmpd="sng">
            <a:solidFill>
              <a:srgbClr val="294667"/>
            </a:solidFill>
            <a:prstDash val="solid"/>
            <a:round/>
            <a:headEnd type="none" w="med" len="med"/>
            <a:tailEnd type="none" w="med" len="med"/>
          </a:ln>
        </p:spPr>
      </p:cxnSp>
    </p:spTree>
    <p:extLst>
      <p:ext uri="{BB962C8B-B14F-4D97-AF65-F5344CB8AC3E}">
        <p14:creationId xmlns:p14="http://schemas.microsoft.com/office/powerpoint/2010/main" val="1928331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ird - 2 columns left">
  <p:cSld name="Third - 2 columns left">
    <p:spTree>
      <p:nvGrpSpPr>
        <p:cNvPr id="1" name="Shape 56"/>
        <p:cNvGrpSpPr/>
        <p:nvPr/>
      </p:nvGrpSpPr>
      <p:grpSpPr>
        <a:xfrm>
          <a:off x="0" y="0"/>
          <a:ext cx="0" cy="0"/>
          <a:chOff x="0" y="0"/>
          <a:chExt cx="0" cy="0"/>
        </a:xfrm>
      </p:grpSpPr>
      <p:sp>
        <p:nvSpPr>
          <p:cNvPr id="57" name="Google Shape;57;p8"/>
          <p:cNvSpPr/>
          <p:nvPr/>
        </p:nvSpPr>
        <p:spPr>
          <a:xfrm flipH="1">
            <a:off x="8133033" y="0"/>
            <a:ext cx="4058800" cy="6858000"/>
          </a:xfrm>
          <a:prstGeom prst="rect">
            <a:avLst/>
          </a:prstGeom>
          <a:solidFill>
            <a:srgbClr val="325680">
              <a:alpha val="86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8" name="Google Shape;58;p8"/>
          <p:cNvSpPr/>
          <p:nvPr/>
        </p:nvSpPr>
        <p:spPr>
          <a:xfrm flipH="1">
            <a:off x="0" y="0"/>
            <a:ext cx="8133200" cy="6858000"/>
          </a:xfrm>
          <a:prstGeom prst="rect">
            <a:avLst/>
          </a:prstGeom>
          <a:solidFill>
            <a:srgbClr val="FFA8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9" name="Google Shape;59;p8"/>
          <p:cNvSpPr/>
          <p:nvPr/>
        </p:nvSpPr>
        <p:spPr>
          <a:xfrm>
            <a:off x="0" y="0"/>
            <a:ext cx="715600" cy="7156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0" name="Google Shape;60;p8"/>
          <p:cNvSpPr txBox="1">
            <a:spLocks noGrp="1"/>
          </p:cNvSpPr>
          <p:nvPr>
            <p:ph type="title"/>
          </p:nvPr>
        </p:nvSpPr>
        <p:spPr>
          <a:xfrm>
            <a:off x="579608" y="1061833"/>
            <a:ext cx="6958400" cy="892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 name="Google Shape;61;p8"/>
          <p:cNvSpPr txBox="1">
            <a:spLocks noGrp="1"/>
          </p:cNvSpPr>
          <p:nvPr>
            <p:ph type="body" idx="1"/>
          </p:nvPr>
        </p:nvSpPr>
        <p:spPr>
          <a:xfrm>
            <a:off x="579108" y="2153167"/>
            <a:ext cx="3377200" cy="4211600"/>
          </a:xfrm>
          <a:prstGeom prst="rect">
            <a:avLst/>
          </a:prstGeom>
        </p:spPr>
        <p:txBody>
          <a:bodyPr spcFirstLastPara="1" wrap="square" lIns="91425" tIns="91425" rIns="91425" bIns="91425" anchor="t" anchorCtr="0">
            <a:noAutofit/>
          </a:bodyPr>
          <a:lstStyle>
            <a:lvl1pPr marL="609585" lvl="0" indent="-423323" rtl="0">
              <a:spcBef>
                <a:spcPts val="800"/>
              </a:spcBef>
              <a:spcAft>
                <a:spcPts val="0"/>
              </a:spcAft>
              <a:buClr>
                <a:srgbClr val="FFFFFF"/>
              </a:buClr>
              <a:buSzPts val="1400"/>
              <a:buChar char="▫"/>
              <a:defRPr sz="1867">
                <a:solidFill>
                  <a:srgbClr val="FFFFFF"/>
                </a:solidFill>
              </a:defRPr>
            </a:lvl1pPr>
            <a:lvl2pPr marL="1219170" lvl="1" indent="-423323" rtl="0">
              <a:spcBef>
                <a:spcPts val="0"/>
              </a:spcBef>
              <a:spcAft>
                <a:spcPts val="0"/>
              </a:spcAft>
              <a:buClr>
                <a:srgbClr val="FFFFFF"/>
              </a:buClr>
              <a:buSzPts val="1400"/>
              <a:buChar char="▪"/>
              <a:defRPr sz="1867">
                <a:solidFill>
                  <a:srgbClr val="FFFFFF"/>
                </a:solidFill>
              </a:defRPr>
            </a:lvl2pPr>
            <a:lvl3pPr marL="1828754" lvl="2" indent="-423323" rtl="0">
              <a:spcBef>
                <a:spcPts val="0"/>
              </a:spcBef>
              <a:spcAft>
                <a:spcPts val="0"/>
              </a:spcAft>
              <a:buClr>
                <a:srgbClr val="FFFFFF"/>
              </a:buClr>
              <a:buSzPts val="1400"/>
              <a:buChar char="▫"/>
              <a:defRPr sz="1867">
                <a:solidFill>
                  <a:srgbClr val="FFFFFF"/>
                </a:solidFill>
              </a:defRPr>
            </a:lvl3pPr>
            <a:lvl4pPr marL="2438339" lvl="3" indent="-423323" rtl="0">
              <a:spcBef>
                <a:spcPts val="0"/>
              </a:spcBef>
              <a:spcAft>
                <a:spcPts val="0"/>
              </a:spcAft>
              <a:buClr>
                <a:srgbClr val="FFFFFF"/>
              </a:buClr>
              <a:buSzPts val="1400"/>
              <a:buChar char="▪"/>
              <a:defRPr sz="1867">
                <a:solidFill>
                  <a:srgbClr val="FFFFFF"/>
                </a:solidFill>
              </a:defRPr>
            </a:lvl4pPr>
            <a:lvl5pPr marL="3047924" lvl="4" indent="-423323" rtl="0">
              <a:spcBef>
                <a:spcPts val="0"/>
              </a:spcBef>
              <a:spcAft>
                <a:spcPts val="0"/>
              </a:spcAft>
              <a:buClr>
                <a:srgbClr val="FFFFFF"/>
              </a:buClr>
              <a:buSzPts val="1400"/>
              <a:buChar char="▫"/>
              <a:defRPr sz="1867">
                <a:solidFill>
                  <a:srgbClr val="FFFFFF"/>
                </a:solidFill>
              </a:defRPr>
            </a:lvl5pPr>
            <a:lvl6pPr marL="3657509" lvl="5" indent="-423323" rtl="0">
              <a:spcBef>
                <a:spcPts val="0"/>
              </a:spcBef>
              <a:spcAft>
                <a:spcPts val="0"/>
              </a:spcAft>
              <a:buClr>
                <a:srgbClr val="FFFFFF"/>
              </a:buClr>
              <a:buSzPts val="1400"/>
              <a:buChar char="▪"/>
              <a:defRPr sz="1867">
                <a:solidFill>
                  <a:srgbClr val="FFFFFF"/>
                </a:solidFill>
              </a:defRPr>
            </a:lvl6pPr>
            <a:lvl7pPr marL="4267093" lvl="6" indent="-423323" rtl="0">
              <a:spcBef>
                <a:spcPts val="0"/>
              </a:spcBef>
              <a:spcAft>
                <a:spcPts val="0"/>
              </a:spcAft>
              <a:buClr>
                <a:srgbClr val="FFFFFF"/>
              </a:buClr>
              <a:buSzPts val="1400"/>
              <a:buChar char="▫"/>
              <a:defRPr sz="1867">
                <a:solidFill>
                  <a:srgbClr val="FFFFFF"/>
                </a:solidFill>
              </a:defRPr>
            </a:lvl7pPr>
            <a:lvl8pPr marL="4876678" lvl="7" indent="-423323" rtl="0">
              <a:spcBef>
                <a:spcPts val="0"/>
              </a:spcBef>
              <a:spcAft>
                <a:spcPts val="0"/>
              </a:spcAft>
              <a:buClr>
                <a:srgbClr val="FFFFFF"/>
              </a:buClr>
              <a:buSzPts val="1400"/>
              <a:buChar char="▪"/>
              <a:defRPr sz="1867">
                <a:solidFill>
                  <a:srgbClr val="FFFFFF"/>
                </a:solidFill>
              </a:defRPr>
            </a:lvl8pPr>
            <a:lvl9pPr marL="5486263" lvl="8" indent="-423323" rtl="0">
              <a:spcBef>
                <a:spcPts val="0"/>
              </a:spcBef>
              <a:spcAft>
                <a:spcPts val="0"/>
              </a:spcAft>
              <a:buClr>
                <a:srgbClr val="FFFFFF"/>
              </a:buClr>
              <a:buSzPts val="1400"/>
              <a:buChar char="▫"/>
              <a:defRPr sz="1867">
                <a:solidFill>
                  <a:srgbClr val="FFFFFF"/>
                </a:solidFill>
              </a:defRPr>
            </a:lvl9pPr>
          </a:lstStyle>
          <a:p>
            <a:endParaRPr/>
          </a:p>
        </p:txBody>
      </p:sp>
      <p:sp>
        <p:nvSpPr>
          <p:cNvPr id="62" name="Google Shape;62;p8"/>
          <p:cNvSpPr txBox="1">
            <a:spLocks noGrp="1"/>
          </p:cNvSpPr>
          <p:nvPr>
            <p:ph type="body" idx="2"/>
          </p:nvPr>
        </p:nvSpPr>
        <p:spPr>
          <a:xfrm>
            <a:off x="4160112" y="2153167"/>
            <a:ext cx="3377200" cy="4211600"/>
          </a:xfrm>
          <a:prstGeom prst="rect">
            <a:avLst/>
          </a:prstGeom>
        </p:spPr>
        <p:txBody>
          <a:bodyPr spcFirstLastPara="1" wrap="square" lIns="91425" tIns="91425" rIns="91425" bIns="91425" anchor="t" anchorCtr="0">
            <a:noAutofit/>
          </a:bodyPr>
          <a:lstStyle>
            <a:lvl1pPr marL="609585" lvl="0" indent="-423323" rtl="0">
              <a:spcBef>
                <a:spcPts val="800"/>
              </a:spcBef>
              <a:spcAft>
                <a:spcPts val="0"/>
              </a:spcAft>
              <a:buClr>
                <a:srgbClr val="FFFFFF"/>
              </a:buClr>
              <a:buSzPts val="1400"/>
              <a:buChar char="▫"/>
              <a:defRPr sz="1867">
                <a:solidFill>
                  <a:srgbClr val="FFFFFF"/>
                </a:solidFill>
              </a:defRPr>
            </a:lvl1pPr>
            <a:lvl2pPr marL="1219170" lvl="1" indent="-423323" rtl="0">
              <a:spcBef>
                <a:spcPts val="0"/>
              </a:spcBef>
              <a:spcAft>
                <a:spcPts val="0"/>
              </a:spcAft>
              <a:buClr>
                <a:srgbClr val="FFFFFF"/>
              </a:buClr>
              <a:buSzPts val="1400"/>
              <a:buChar char="▪"/>
              <a:defRPr sz="1867">
                <a:solidFill>
                  <a:srgbClr val="FFFFFF"/>
                </a:solidFill>
              </a:defRPr>
            </a:lvl2pPr>
            <a:lvl3pPr marL="1828754" lvl="2" indent="-423323" rtl="0">
              <a:spcBef>
                <a:spcPts val="0"/>
              </a:spcBef>
              <a:spcAft>
                <a:spcPts val="0"/>
              </a:spcAft>
              <a:buClr>
                <a:srgbClr val="FFFFFF"/>
              </a:buClr>
              <a:buSzPts val="1400"/>
              <a:buChar char="▫"/>
              <a:defRPr sz="1867">
                <a:solidFill>
                  <a:srgbClr val="FFFFFF"/>
                </a:solidFill>
              </a:defRPr>
            </a:lvl3pPr>
            <a:lvl4pPr marL="2438339" lvl="3" indent="-423323" rtl="0">
              <a:spcBef>
                <a:spcPts val="0"/>
              </a:spcBef>
              <a:spcAft>
                <a:spcPts val="0"/>
              </a:spcAft>
              <a:buClr>
                <a:srgbClr val="FFFFFF"/>
              </a:buClr>
              <a:buSzPts val="1400"/>
              <a:buChar char="▪"/>
              <a:defRPr sz="1867">
                <a:solidFill>
                  <a:srgbClr val="FFFFFF"/>
                </a:solidFill>
              </a:defRPr>
            </a:lvl4pPr>
            <a:lvl5pPr marL="3047924" lvl="4" indent="-423323" rtl="0">
              <a:spcBef>
                <a:spcPts val="0"/>
              </a:spcBef>
              <a:spcAft>
                <a:spcPts val="0"/>
              </a:spcAft>
              <a:buClr>
                <a:srgbClr val="FFFFFF"/>
              </a:buClr>
              <a:buSzPts val="1400"/>
              <a:buChar char="▫"/>
              <a:defRPr sz="1867">
                <a:solidFill>
                  <a:srgbClr val="FFFFFF"/>
                </a:solidFill>
              </a:defRPr>
            </a:lvl5pPr>
            <a:lvl6pPr marL="3657509" lvl="5" indent="-423323" rtl="0">
              <a:spcBef>
                <a:spcPts val="0"/>
              </a:spcBef>
              <a:spcAft>
                <a:spcPts val="0"/>
              </a:spcAft>
              <a:buClr>
                <a:srgbClr val="FFFFFF"/>
              </a:buClr>
              <a:buSzPts val="1400"/>
              <a:buChar char="▪"/>
              <a:defRPr sz="1867">
                <a:solidFill>
                  <a:srgbClr val="FFFFFF"/>
                </a:solidFill>
              </a:defRPr>
            </a:lvl6pPr>
            <a:lvl7pPr marL="4267093" lvl="6" indent="-423323" rtl="0">
              <a:spcBef>
                <a:spcPts val="0"/>
              </a:spcBef>
              <a:spcAft>
                <a:spcPts val="0"/>
              </a:spcAft>
              <a:buClr>
                <a:srgbClr val="FFFFFF"/>
              </a:buClr>
              <a:buSzPts val="1400"/>
              <a:buChar char="▫"/>
              <a:defRPr sz="1867">
                <a:solidFill>
                  <a:srgbClr val="FFFFFF"/>
                </a:solidFill>
              </a:defRPr>
            </a:lvl7pPr>
            <a:lvl8pPr marL="4876678" lvl="7" indent="-423323" rtl="0">
              <a:spcBef>
                <a:spcPts val="0"/>
              </a:spcBef>
              <a:spcAft>
                <a:spcPts val="0"/>
              </a:spcAft>
              <a:buClr>
                <a:srgbClr val="FFFFFF"/>
              </a:buClr>
              <a:buSzPts val="1400"/>
              <a:buChar char="▪"/>
              <a:defRPr sz="1867">
                <a:solidFill>
                  <a:srgbClr val="FFFFFF"/>
                </a:solidFill>
              </a:defRPr>
            </a:lvl8pPr>
            <a:lvl9pPr marL="5486263" lvl="8" indent="-423323" rtl="0">
              <a:spcBef>
                <a:spcPts val="0"/>
              </a:spcBef>
              <a:spcAft>
                <a:spcPts val="0"/>
              </a:spcAft>
              <a:buClr>
                <a:srgbClr val="FFFFFF"/>
              </a:buClr>
              <a:buSzPts val="1400"/>
              <a:buChar char="▫"/>
              <a:defRPr sz="1867">
                <a:solidFill>
                  <a:srgbClr val="FFFFFF"/>
                </a:solidFill>
              </a:defRPr>
            </a:lvl9pPr>
          </a:lstStyle>
          <a:p>
            <a:endParaRPr/>
          </a:p>
        </p:txBody>
      </p:sp>
      <p:sp>
        <p:nvSpPr>
          <p:cNvPr id="63" name="Google Shape;63;p8"/>
          <p:cNvSpPr txBox="1">
            <a:spLocks noGrp="1"/>
          </p:cNvSpPr>
          <p:nvPr>
            <p:ph type="sldNum" idx="12"/>
          </p:nvPr>
        </p:nvSpPr>
        <p:spPr>
          <a:xfrm>
            <a:off x="-8000" y="0"/>
            <a:ext cx="731600" cy="715600"/>
          </a:xfrm>
          <a:prstGeom prst="rect">
            <a:avLst/>
          </a:prstGeom>
        </p:spPr>
        <p:txBody>
          <a:bodyPr spcFirstLastPara="1" wrap="square" lIns="91425" tIns="91425" rIns="91425" bIns="91425" anchor="ctr" anchorCtr="0">
            <a:noAutofit/>
          </a:bodyPr>
          <a:lstStyle>
            <a:lvl1pPr lvl="0" algn="ctr" rtl="0">
              <a:buNone/>
              <a:defRPr>
                <a:solidFill>
                  <a:srgbClr val="294667"/>
                </a:solidFill>
              </a:defRPr>
            </a:lvl1pPr>
            <a:lvl2pPr lvl="1" algn="ctr" rtl="0">
              <a:buNone/>
              <a:defRPr>
                <a:solidFill>
                  <a:srgbClr val="294667"/>
                </a:solidFill>
              </a:defRPr>
            </a:lvl2pPr>
            <a:lvl3pPr lvl="2" algn="ctr" rtl="0">
              <a:buNone/>
              <a:defRPr>
                <a:solidFill>
                  <a:srgbClr val="294667"/>
                </a:solidFill>
              </a:defRPr>
            </a:lvl3pPr>
            <a:lvl4pPr lvl="3" algn="ctr" rtl="0">
              <a:buNone/>
              <a:defRPr>
                <a:solidFill>
                  <a:srgbClr val="294667"/>
                </a:solidFill>
              </a:defRPr>
            </a:lvl4pPr>
            <a:lvl5pPr lvl="4" algn="ctr" rtl="0">
              <a:buNone/>
              <a:defRPr>
                <a:solidFill>
                  <a:srgbClr val="294667"/>
                </a:solidFill>
              </a:defRPr>
            </a:lvl5pPr>
            <a:lvl6pPr lvl="5" algn="ctr" rtl="0">
              <a:buNone/>
              <a:defRPr>
                <a:solidFill>
                  <a:srgbClr val="294667"/>
                </a:solidFill>
              </a:defRPr>
            </a:lvl6pPr>
            <a:lvl7pPr lvl="6" algn="ctr" rtl="0">
              <a:buNone/>
              <a:defRPr>
                <a:solidFill>
                  <a:srgbClr val="294667"/>
                </a:solidFill>
              </a:defRPr>
            </a:lvl7pPr>
            <a:lvl8pPr lvl="7" algn="ctr" rtl="0">
              <a:buNone/>
              <a:defRPr>
                <a:solidFill>
                  <a:srgbClr val="294667"/>
                </a:solidFill>
              </a:defRPr>
            </a:lvl8pPr>
            <a:lvl9pPr lvl="8" algn="ctr" rtl="0">
              <a:buNone/>
              <a:defRPr>
                <a:solidFill>
                  <a:srgbClr val="294667"/>
                </a:solidFill>
              </a:defRPr>
            </a:lvl9pPr>
          </a:lstStyle>
          <a:p>
            <a:fld id="{00000000-1234-1234-1234-123412341234}" type="slidenum">
              <a:rPr lang="es-PE" smtClean="0"/>
              <a:pPr/>
              <a:t>‹Nº›</a:t>
            </a:fld>
            <a:endParaRPr lang="es-PE" dirty="0"/>
          </a:p>
        </p:txBody>
      </p:sp>
      <p:cxnSp>
        <p:nvCxnSpPr>
          <p:cNvPr id="64" name="Google Shape;64;p8"/>
          <p:cNvCxnSpPr/>
          <p:nvPr/>
        </p:nvCxnSpPr>
        <p:spPr>
          <a:xfrm>
            <a:off x="727057" y="2026633"/>
            <a:ext cx="603200" cy="0"/>
          </a:xfrm>
          <a:prstGeom prst="straightConnector1">
            <a:avLst/>
          </a:prstGeom>
          <a:noFill/>
          <a:ln w="28575" cap="flat" cmpd="sng">
            <a:solidFill>
              <a:srgbClr val="294667"/>
            </a:solidFill>
            <a:prstDash val="solid"/>
            <a:round/>
            <a:headEnd type="none" w="med" len="med"/>
            <a:tailEnd type="none" w="med" len="med"/>
          </a:ln>
        </p:spPr>
      </p:cxnSp>
    </p:spTree>
    <p:extLst>
      <p:ext uri="{BB962C8B-B14F-4D97-AF65-F5344CB8AC3E}">
        <p14:creationId xmlns:p14="http://schemas.microsoft.com/office/powerpoint/2010/main" val="2120683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dark)" type="blank">
  <p:cSld name="Blank (dark)">
    <p:spTree>
      <p:nvGrpSpPr>
        <p:cNvPr id="1" name="Shape 85"/>
        <p:cNvGrpSpPr/>
        <p:nvPr/>
      </p:nvGrpSpPr>
      <p:grpSpPr>
        <a:xfrm>
          <a:off x="0" y="0"/>
          <a:ext cx="0" cy="0"/>
          <a:chOff x="0" y="0"/>
          <a:chExt cx="0" cy="0"/>
        </a:xfrm>
      </p:grpSpPr>
      <p:sp>
        <p:nvSpPr>
          <p:cNvPr id="86" name="Google Shape;86;p12"/>
          <p:cNvSpPr/>
          <p:nvPr/>
        </p:nvSpPr>
        <p:spPr>
          <a:xfrm>
            <a:off x="133" y="-7733"/>
            <a:ext cx="12192000" cy="6866000"/>
          </a:xfrm>
          <a:prstGeom prst="rect">
            <a:avLst/>
          </a:prstGeom>
          <a:solidFill>
            <a:srgbClr val="325680">
              <a:alpha val="861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87" name="Google Shape;87;p12"/>
          <p:cNvSpPr/>
          <p:nvPr/>
        </p:nvSpPr>
        <p:spPr>
          <a:xfrm>
            <a:off x="0" y="-7900"/>
            <a:ext cx="12192000" cy="6866000"/>
          </a:xfrm>
          <a:prstGeom prst="frame">
            <a:avLst>
              <a:gd name="adj1" fmla="val 5041"/>
            </a:avLst>
          </a:prstGeom>
          <a:solidFill>
            <a:srgbClr val="FFA8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88" name="Google Shape;88;p12"/>
          <p:cNvSpPr/>
          <p:nvPr/>
        </p:nvSpPr>
        <p:spPr>
          <a:xfrm>
            <a:off x="5738200" y="6142667"/>
            <a:ext cx="715600" cy="7156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89" name="Google Shape;89;p12"/>
          <p:cNvSpPr txBox="1">
            <a:spLocks noGrp="1"/>
          </p:cNvSpPr>
          <p:nvPr>
            <p:ph type="sldNum" idx="12"/>
          </p:nvPr>
        </p:nvSpPr>
        <p:spPr>
          <a:xfrm>
            <a:off x="5738100" y="6142333"/>
            <a:ext cx="715600" cy="715600"/>
          </a:xfrm>
          <a:prstGeom prst="rect">
            <a:avLst/>
          </a:prstGeom>
        </p:spPr>
        <p:txBody>
          <a:bodyPr spcFirstLastPara="1" wrap="square" lIns="91425" tIns="91425" rIns="91425" bIns="91425" anchor="ctr" anchorCtr="0">
            <a:noAutofit/>
          </a:bodyPr>
          <a:lstStyle>
            <a:lvl1pPr lvl="0" algn="ctr">
              <a:buNone/>
              <a:defRPr>
                <a:solidFill>
                  <a:srgbClr val="294667"/>
                </a:solidFill>
              </a:defRPr>
            </a:lvl1pPr>
            <a:lvl2pPr lvl="1" algn="ctr">
              <a:buNone/>
              <a:defRPr>
                <a:solidFill>
                  <a:srgbClr val="294667"/>
                </a:solidFill>
              </a:defRPr>
            </a:lvl2pPr>
            <a:lvl3pPr lvl="2" algn="ctr">
              <a:buNone/>
              <a:defRPr>
                <a:solidFill>
                  <a:srgbClr val="294667"/>
                </a:solidFill>
              </a:defRPr>
            </a:lvl3pPr>
            <a:lvl4pPr lvl="3" algn="ctr">
              <a:buNone/>
              <a:defRPr>
                <a:solidFill>
                  <a:srgbClr val="294667"/>
                </a:solidFill>
              </a:defRPr>
            </a:lvl4pPr>
            <a:lvl5pPr lvl="4" algn="ctr">
              <a:buNone/>
              <a:defRPr>
                <a:solidFill>
                  <a:srgbClr val="294667"/>
                </a:solidFill>
              </a:defRPr>
            </a:lvl5pPr>
            <a:lvl6pPr lvl="5" algn="ctr">
              <a:buNone/>
              <a:defRPr>
                <a:solidFill>
                  <a:srgbClr val="294667"/>
                </a:solidFill>
              </a:defRPr>
            </a:lvl6pPr>
            <a:lvl7pPr lvl="6" algn="ctr">
              <a:buNone/>
              <a:defRPr>
                <a:solidFill>
                  <a:srgbClr val="294667"/>
                </a:solidFill>
              </a:defRPr>
            </a:lvl7pPr>
            <a:lvl8pPr lvl="7" algn="ctr">
              <a:buNone/>
              <a:defRPr>
                <a:solidFill>
                  <a:srgbClr val="294667"/>
                </a:solidFill>
              </a:defRPr>
            </a:lvl8pPr>
            <a:lvl9pPr lvl="8" algn="ctr">
              <a:buNone/>
              <a:defRPr>
                <a:solidFill>
                  <a:srgbClr val="294667"/>
                </a:solidFill>
              </a:defRPr>
            </a:lvl9pPr>
          </a:lstStyle>
          <a:p>
            <a:fld id="{00000000-1234-1234-1234-123412341234}" type="slidenum">
              <a:rPr lang="es-PE" smtClean="0"/>
              <a:pPr/>
              <a:t>‹Nº›</a:t>
            </a:fld>
            <a:endParaRPr lang="es-PE" dirty="0"/>
          </a:p>
        </p:txBody>
      </p:sp>
    </p:spTree>
    <p:extLst>
      <p:ext uri="{BB962C8B-B14F-4D97-AF65-F5344CB8AC3E}">
        <p14:creationId xmlns:p14="http://schemas.microsoft.com/office/powerpoint/2010/main" val="3645962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bright)">
  <p:cSld name="Blank (bright)">
    <p:spTree>
      <p:nvGrpSpPr>
        <p:cNvPr id="1" name="Shape 90"/>
        <p:cNvGrpSpPr/>
        <p:nvPr/>
      </p:nvGrpSpPr>
      <p:grpSpPr>
        <a:xfrm>
          <a:off x="0" y="0"/>
          <a:ext cx="0" cy="0"/>
          <a:chOff x="0" y="0"/>
          <a:chExt cx="0" cy="0"/>
        </a:xfrm>
      </p:grpSpPr>
      <p:sp>
        <p:nvSpPr>
          <p:cNvPr id="91" name="Google Shape;91;p13"/>
          <p:cNvSpPr/>
          <p:nvPr/>
        </p:nvSpPr>
        <p:spPr>
          <a:xfrm>
            <a:off x="133" y="-7733"/>
            <a:ext cx="12192000" cy="6866000"/>
          </a:xfrm>
          <a:prstGeom prst="rect">
            <a:avLst/>
          </a:prstGeom>
          <a:solidFill>
            <a:srgbClr val="FFA800">
              <a:alpha val="858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92" name="Google Shape;92;p13"/>
          <p:cNvSpPr/>
          <p:nvPr/>
        </p:nvSpPr>
        <p:spPr>
          <a:xfrm>
            <a:off x="0" y="-7900"/>
            <a:ext cx="12192000" cy="6866000"/>
          </a:xfrm>
          <a:prstGeom prst="frame">
            <a:avLst>
              <a:gd name="adj1" fmla="val 5041"/>
            </a:avLst>
          </a:prstGeom>
          <a:solidFill>
            <a:srgbClr val="29466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93" name="Google Shape;93;p13"/>
          <p:cNvSpPr/>
          <p:nvPr/>
        </p:nvSpPr>
        <p:spPr>
          <a:xfrm>
            <a:off x="5738200" y="6142667"/>
            <a:ext cx="715600" cy="7156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94" name="Google Shape;94;p13"/>
          <p:cNvSpPr txBox="1">
            <a:spLocks noGrp="1"/>
          </p:cNvSpPr>
          <p:nvPr>
            <p:ph type="sldNum" idx="12"/>
          </p:nvPr>
        </p:nvSpPr>
        <p:spPr>
          <a:xfrm>
            <a:off x="5738100" y="6142333"/>
            <a:ext cx="715600" cy="715600"/>
          </a:xfrm>
          <a:prstGeom prst="rect">
            <a:avLst/>
          </a:prstGeom>
        </p:spPr>
        <p:txBody>
          <a:bodyPr spcFirstLastPara="1" wrap="square" lIns="91425" tIns="91425" rIns="91425" bIns="91425" anchor="ctr" anchorCtr="0">
            <a:noAutofit/>
          </a:bodyPr>
          <a:lstStyle>
            <a:lvl1pPr lvl="0" algn="ctr" rtl="0">
              <a:buNone/>
              <a:defRPr>
                <a:solidFill>
                  <a:srgbClr val="294667"/>
                </a:solidFill>
              </a:defRPr>
            </a:lvl1pPr>
            <a:lvl2pPr lvl="1" algn="ctr" rtl="0">
              <a:buNone/>
              <a:defRPr>
                <a:solidFill>
                  <a:srgbClr val="294667"/>
                </a:solidFill>
              </a:defRPr>
            </a:lvl2pPr>
            <a:lvl3pPr lvl="2" algn="ctr" rtl="0">
              <a:buNone/>
              <a:defRPr>
                <a:solidFill>
                  <a:srgbClr val="294667"/>
                </a:solidFill>
              </a:defRPr>
            </a:lvl3pPr>
            <a:lvl4pPr lvl="3" algn="ctr" rtl="0">
              <a:buNone/>
              <a:defRPr>
                <a:solidFill>
                  <a:srgbClr val="294667"/>
                </a:solidFill>
              </a:defRPr>
            </a:lvl4pPr>
            <a:lvl5pPr lvl="4" algn="ctr" rtl="0">
              <a:buNone/>
              <a:defRPr>
                <a:solidFill>
                  <a:srgbClr val="294667"/>
                </a:solidFill>
              </a:defRPr>
            </a:lvl5pPr>
            <a:lvl6pPr lvl="5" algn="ctr" rtl="0">
              <a:buNone/>
              <a:defRPr>
                <a:solidFill>
                  <a:srgbClr val="294667"/>
                </a:solidFill>
              </a:defRPr>
            </a:lvl6pPr>
            <a:lvl7pPr lvl="6" algn="ctr" rtl="0">
              <a:buNone/>
              <a:defRPr>
                <a:solidFill>
                  <a:srgbClr val="294667"/>
                </a:solidFill>
              </a:defRPr>
            </a:lvl7pPr>
            <a:lvl8pPr lvl="7" algn="ctr" rtl="0">
              <a:buNone/>
              <a:defRPr>
                <a:solidFill>
                  <a:srgbClr val="294667"/>
                </a:solidFill>
              </a:defRPr>
            </a:lvl8pPr>
            <a:lvl9pPr lvl="8" algn="ctr" rtl="0">
              <a:buNone/>
              <a:defRPr>
                <a:solidFill>
                  <a:srgbClr val="294667"/>
                </a:solidFill>
              </a:defRPr>
            </a:lvl9pPr>
          </a:lstStyle>
          <a:p>
            <a:fld id="{00000000-1234-1234-1234-123412341234}" type="slidenum">
              <a:rPr lang="es-PE" smtClean="0"/>
              <a:pPr/>
              <a:t>‹Nº›</a:t>
            </a:fld>
            <a:endParaRPr lang="es-PE" dirty="0"/>
          </a:p>
        </p:txBody>
      </p:sp>
    </p:spTree>
    <p:extLst>
      <p:ext uri="{BB962C8B-B14F-4D97-AF65-F5344CB8AC3E}">
        <p14:creationId xmlns:p14="http://schemas.microsoft.com/office/powerpoint/2010/main" val="1705810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white)" type="titleOnly">
  <p:cSld name="Title only (white)">
    <p:spTree>
      <p:nvGrpSpPr>
        <p:cNvPr id="1" name="Shape 65"/>
        <p:cNvGrpSpPr/>
        <p:nvPr/>
      </p:nvGrpSpPr>
      <p:grpSpPr>
        <a:xfrm>
          <a:off x="0" y="0"/>
          <a:ext cx="0" cy="0"/>
          <a:chOff x="0" y="0"/>
          <a:chExt cx="0" cy="0"/>
        </a:xfrm>
      </p:grpSpPr>
      <p:sp>
        <p:nvSpPr>
          <p:cNvPr id="66" name="Google Shape;66;p9"/>
          <p:cNvSpPr/>
          <p:nvPr/>
        </p:nvSpPr>
        <p:spPr>
          <a:xfrm>
            <a:off x="0" y="0"/>
            <a:ext cx="4058800" cy="6858000"/>
          </a:xfrm>
          <a:prstGeom prst="rect">
            <a:avLst/>
          </a:prstGeom>
          <a:solidFill>
            <a:srgbClr val="FFA800">
              <a:alpha val="858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7" name="Google Shape;67;p9"/>
          <p:cNvSpPr/>
          <p:nvPr/>
        </p:nvSpPr>
        <p:spPr>
          <a:xfrm>
            <a:off x="4058633" y="0"/>
            <a:ext cx="8133200" cy="6858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cxnSp>
        <p:nvCxnSpPr>
          <p:cNvPr id="68" name="Google Shape;68;p9"/>
          <p:cNvCxnSpPr/>
          <p:nvPr/>
        </p:nvCxnSpPr>
        <p:spPr>
          <a:xfrm>
            <a:off x="713189" y="2394733"/>
            <a:ext cx="603200" cy="0"/>
          </a:xfrm>
          <a:prstGeom prst="straightConnector1">
            <a:avLst/>
          </a:prstGeom>
          <a:noFill/>
          <a:ln w="28575" cap="flat" cmpd="sng">
            <a:solidFill>
              <a:srgbClr val="294667"/>
            </a:solidFill>
            <a:prstDash val="solid"/>
            <a:round/>
            <a:headEnd type="none" w="med" len="med"/>
            <a:tailEnd type="none" w="med" len="med"/>
          </a:ln>
        </p:spPr>
      </p:cxnSp>
      <p:sp>
        <p:nvSpPr>
          <p:cNvPr id="69" name="Google Shape;69;p9"/>
          <p:cNvSpPr/>
          <p:nvPr/>
        </p:nvSpPr>
        <p:spPr>
          <a:xfrm>
            <a:off x="0" y="0"/>
            <a:ext cx="715600" cy="715600"/>
          </a:xfrm>
          <a:prstGeom prst="rect">
            <a:avLst/>
          </a:prstGeom>
          <a:solidFill>
            <a:srgbClr val="29466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0" name="Google Shape;70;p9"/>
          <p:cNvSpPr txBox="1">
            <a:spLocks noGrp="1"/>
          </p:cNvSpPr>
          <p:nvPr>
            <p:ph type="title"/>
          </p:nvPr>
        </p:nvSpPr>
        <p:spPr>
          <a:xfrm>
            <a:off x="589873" y="1393533"/>
            <a:ext cx="2863200" cy="899600"/>
          </a:xfrm>
          <a:prstGeom prst="rect">
            <a:avLst/>
          </a:prstGeom>
        </p:spPr>
        <p:txBody>
          <a:bodyPr spcFirstLastPara="1" wrap="square" lIns="91425" tIns="91425" rIns="91425" bIns="91425" anchor="b"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9"/>
          <p:cNvSpPr txBox="1">
            <a:spLocks noGrp="1"/>
          </p:cNvSpPr>
          <p:nvPr>
            <p:ph type="sldNum" idx="12"/>
          </p:nvPr>
        </p:nvSpPr>
        <p:spPr>
          <a:xfrm>
            <a:off x="-8000" y="0"/>
            <a:ext cx="731600" cy="715600"/>
          </a:xfrm>
          <a:prstGeom prst="rect">
            <a:avLst/>
          </a:prstGeom>
        </p:spPr>
        <p:txBody>
          <a:bodyPr spcFirstLastPara="1" wrap="square" lIns="91425" tIns="91425" rIns="91425" bIns="91425" anchor="ctr" anchorCtr="0">
            <a:noAutofit/>
          </a:bodyPr>
          <a:lstStyle>
            <a:lvl1pPr lvl="0" algn="ctr">
              <a:buNone/>
              <a:defRPr>
                <a:solidFill>
                  <a:srgbClr val="FFFFFF"/>
                </a:solidFill>
              </a:defRPr>
            </a:lvl1pPr>
            <a:lvl2pPr lvl="1" algn="ctr">
              <a:buNone/>
              <a:defRPr>
                <a:solidFill>
                  <a:srgbClr val="FFFFFF"/>
                </a:solidFill>
              </a:defRPr>
            </a:lvl2pPr>
            <a:lvl3pPr lvl="2" algn="ctr">
              <a:buNone/>
              <a:defRPr>
                <a:solidFill>
                  <a:srgbClr val="FFFFFF"/>
                </a:solidFill>
              </a:defRPr>
            </a:lvl3pPr>
            <a:lvl4pPr lvl="3" algn="ctr">
              <a:buNone/>
              <a:defRPr>
                <a:solidFill>
                  <a:srgbClr val="FFFFFF"/>
                </a:solidFill>
              </a:defRPr>
            </a:lvl4pPr>
            <a:lvl5pPr lvl="4" algn="ctr">
              <a:buNone/>
              <a:defRPr>
                <a:solidFill>
                  <a:srgbClr val="FFFFFF"/>
                </a:solidFill>
              </a:defRPr>
            </a:lvl5pPr>
            <a:lvl6pPr lvl="5" algn="ctr">
              <a:buNone/>
              <a:defRPr>
                <a:solidFill>
                  <a:srgbClr val="FFFFFF"/>
                </a:solidFill>
              </a:defRPr>
            </a:lvl6pPr>
            <a:lvl7pPr lvl="6" algn="ctr">
              <a:buNone/>
              <a:defRPr>
                <a:solidFill>
                  <a:srgbClr val="FFFFFF"/>
                </a:solidFill>
              </a:defRPr>
            </a:lvl7pPr>
            <a:lvl8pPr lvl="7" algn="ctr">
              <a:buNone/>
              <a:defRPr>
                <a:solidFill>
                  <a:srgbClr val="FFFFFF"/>
                </a:solidFill>
              </a:defRPr>
            </a:lvl8pPr>
            <a:lvl9pPr lvl="8" algn="ctr">
              <a:buNone/>
              <a:defRPr>
                <a:solidFill>
                  <a:srgbClr val="FFFFFF"/>
                </a:solidFill>
              </a:defRPr>
            </a:lvl9pPr>
          </a:lstStyle>
          <a:p>
            <a:fld id="{00000000-1234-1234-1234-123412341234}" type="slidenum">
              <a:rPr lang="es-PE" smtClean="0"/>
              <a:pPr/>
              <a:t>‹Nº›</a:t>
            </a:fld>
            <a:endParaRPr lang="es-PE" dirty="0"/>
          </a:p>
        </p:txBody>
      </p:sp>
    </p:spTree>
    <p:extLst>
      <p:ext uri="{BB962C8B-B14F-4D97-AF65-F5344CB8AC3E}">
        <p14:creationId xmlns:p14="http://schemas.microsoft.com/office/powerpoint/2010/main" val="1308644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BFD13058-C9BC-4E05-AA15-0CF83273B1DF}" type="datetimeFigureOut">
              <a:rPr lang="es-PE" smtClean="0"/>
              <a:t>19/04/2024</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p>
            <a:fld id="{DDB3563A-27E3-4863-BD8F-1C674AEAC0E0}" type="slidenum">
              <a:rPr lang="es-PE" smtClean="0"/>
              <a:t>‹Nº›</a:t>
            </a:fld>
            <a:endParaRPr lang="es-PE" dirty="0"/>
          </a:p>
        </p:txBody>
      </p:sp>
    </p:spTree>
    <p:extLst>
      <p:ext uri="{BB962C8B-B14F-4D97-AF65-F5344CB8AC3E}">
        <p14:creationId xmlns:p14="http://schemas.microsoft.com/office/powerpoint/2010/main" val="1365146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600" y="274637"/>
            <a:ext cx="10972800" cy="11432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294667"/>
              </a:buClr>
              <a:buSzPts val="1400"/>
              <a:buFont typeface="Merriweather"/>
              <a:buNone/>
              <a:defRPr b="1">
                <a:solidFill>
                  <a:srgbClr val="294667"/>
                </a:solidFill>
                <a:latin typeface="Merriweather"/>
                <a:ea typeface="Merriweather"/>
                <a:cs typeface="Merriweather"/>
                <a:sym typeface="Merriweather"/>
              </a:defRPr>
            </a:lvl1pPr>
            <a:lvl2pPr lvl="1">
              <a:spcBef>
                <a:spcPts val="0"/>
              </a:spcBef>
              <a:spcAft>
                <a:spcPts val="0"/>
              </a:spcAft>
              <a:buClr>
                <a:srgbClr val="294667"/>
              </a:buClr>
              <a:buSzPts val="1400"/>
              <a:buFont typeface="Merriweather"/>
              <a:buNone/>
              <a:defRPr b="1">
                <a:solidFill>
                  <a:srgbClr val="294667"/>
                </a:solidFill>
                <a:latin typeface="Merriweather"/>
                <a:ea typeface="Merriweather"/>
                <a:cs typeface="Merriweather"/>
                <a:sym typeface="Merriweather"/>
              </a:defRPr>
            </a:lvl2pPr>
            <a:lvl3pPr lvl="2">
              <a:spcBef>
                <a:spcPts val="0"/>
              </a:spcBef>
              <a:spcAft>
                <a:spcPts val="0"/>
              </a:spcAft>
              <a:buClr>
                <a:srgbClr val="294667"/>
              </a:buClr>
              <a:buSzPts val="1400"/>
              <a:buFont typeface="Merriweather"/>
              <a:buNone/>
              <a:defRPr b="1">
                <a:solidFill>
                  <a:srgbClr val="294667"/>
                </a:solidFill>
                <a:latin typeface="Merriweather"/>
                <a:ea typeface="Merriweather"/>
                <a:cs typeface="Merriweather"/>
                <a:sym typeface="Merriweather"/>
              </a:defRPr>
            </a:lvl3pPr>
            <a:lvl4pPr lvl="3">
              <a:spcBef>
                <a:spcPts val="0"/>
              </a:spcBef>
              <a:spcAft>
                <a:spcPts val="0"/>
              </a:spcAft>
              <a:buClr>
                <a:srgbClr val="294667"/>
              </a:buClr>
              <a:buSzPts val="1400"/>
              <a:buFont typeface="Merriweather"/>
              <a:buNone/>
              <a:defRPr b="1">
                <a:solidFill>
                  <a:srgbClr val="294667"/>
                </a:solidFill>
                <a:latin typeface="Merriweather"/>
                <a:ea typeface="Merriweather"/>
                <a:cs typeface="Merriweather"/>
                <a:sym typeface="Merriweather"/>
              </a:defRPr>
            </a:lvl4pPr>
            <a:lvl5pPr lvl="4">
              <a:spcBef>
                <a:spcPts val="0"/>
              </a:spcBef>
              <a:spcAft>
                <a:spcPts val="0"/>
              </a:spcAft>
              <a:buClr>
                <a:srgbClr val="294667"/>
              </a:buClr>
              <a:buSzPts val="1400"/>
              <a:buFont typeface="Merriweather"/>
              <a:buNone/>
              <a:defRPr b="1">
                <a:solidFill>
                  <a:srgbClr val="294667"/>
                </a:solidFill>
                <a:latin typeface="Merriweather"/>
                <a:ea typeface="Merriweather"/>
                <a:cs typeface="Merriweather"/>
                <a:sym typeface="Merriweather"/>
              </a:defRPr>
            </a:lvl5pPr>
            <a:lvl6pPr lvl="5">
              <a:spcBef>
                <a:spcPts val="0"/>
              </a:spcBef>
              <a:spcAft>
                <a:spcPts val="0"/>
              </a:spcAft>
              <a:buClr>
                <a:srgbClr val="294667"/>
              </a:buClr>
              <a:buSzPts val="1400"/>
              <a:buFont typeface="Merriweather"/>
              <a:buNone/>
              <a:defRPr b="1">
                <a:solidFill>
                  <a:srgbClr val="294667"/>
                </a:solidFill>
                <a:latin typeface="Merriweather"/>
                <a:ea typeface="Merriweather"/>
                <a:cs typeface="Merriweather"/>
                <a:sym typeface="Merriweather"/>
              </a:defRPr>
            </a:lvl6pPr>
            <a:lvl7pPr lvl="6">
              <a:spcBef>
                <a:spcPts val="0"/>
              </a:spcBef>
              <a:spcAft>
                <a:spcPts val="0"/>
              </a:spcAft>
              <a:buClr>
                <a:srgbClr val="294667"/>
              </a:buClr>
              <a:buSzPts val="1400"/>
              <a:buFont typeface="Merriweather"/>
              <a:buNone/>
              <a:defRPr b="1">
                <a:solidFill>
                  <a:srgbClr val="294667"/>
                </a:solidFill>
                <a:latin typeface="Merriweather"/>
                <a:ea typeface="Merriweather"/>
                <a:cs typeface="Merriweather"/>
                <a:sym typeface="Merriweather"/>
              </a:defRPr>
            </a:lvl7pPr>
            <a:lvl8pPr lvl="7">
              <a:spcBef>
                <a:spcPts val="0"/>
              </a:spcBef>
              <a:spcAft>
                <a:spcPts val="0"/>
              </a:spcAft>
              <a:buClr>
                <a:srgbClr val="294667"/>
              </a:buClr>
              <a:buSzPts val="1400"/>
              <a:buFont typeface="Merriweather"/>
              <a:buNone/>
              <a:defRPr b="1">
                <a:solidFill>
                  <a:srgbClr val="294667"/>
                </a:solidFill>
                <a:latin typeface="Merriweather"/>
                <a:ea typeface="Merriweather"/>
                <a:cs typeface="Merriweather"/>
                <a:sym typeface="Merriweather"/>
              </a:defRPr>
            </a:lvl8pPr>
            <a:lvl9pPr lvl="8">
              <a:spcBef>
                <a:spcPts val="0"/>
              </a:spcBef>
              <a:spcAft>
                <a:spcPts val="0"/>
              </a:spcAft>
              <a:buClr>
                <a:srgbClr val="294667"/>
              </a:buClr>
              <a:buSzPts val="1400"/>
              <a:buFont typeface="Merriweather"/>
              <a:buNone/>
              <a:defRPr b="1">
                <a:solidFill>
                  <a:srgbClr val="294667"/>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609600" y="1600200"/>
            <a:ext cx="10972800" cy="49676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rgbClr val="FFA800"/>
              </a:buClr>
              <a:buSzPts val="1800"/>
              <a:buFont typeface="Open Sans"/>
              <a:buChar char="▫"/>
              <a:defRPr sz="1800">
                <a:solidFill>
                  <a:srgbClr val="021028"/>
                </a:solidFill>
                <a:latin typeface="Open Sans"/>
                <a:ea typeface="Open Sans"/>
                <a:cs typeface="Open Sans"/>
                <a:sym typeface="Open Sans"/>
              </a:defRPr>
            </a:lvl1pPr>
            <a:lvl2pPr marL="914400" lvl="1" indent="-342900">
              <a:spcBef>
                <a:spcPts val="0"/>
              </a:spcBef>
              <a:spcAft>
                <a:spcPts val="0"/>
              </a:spcAft>
              <a:buClr>
                <a:srgbClr val="FFA800"/>
              </a:buClr>
              <a:buSzPts val="1800"/>
              <a:buFont typeface="Open Sans"/>
              <a:buChar char="▪"/>
              <a:defRPr sz="1800">
                <a:solidFill>
                  <a:srgbClr val="021028"/>
                </a:solidFill>
                <a:latin typeface="Open Sans"/>
                <a:ea typeface="Open Sans"/>
                <a:cs typeface="Open Sans"/>
                <a:sym typeface="Open Sans"/>
              </a:defRPr>
            </a:lvl2pPr>
            <a:lvl3pPr marL="1371600" lvl="2" indent="-342900">
              <a:spcBef>
                <a:spcPts val="0"/>
              </a:spcBef>
              <a:spcAft>
                <a:spcPts val="0"/>
              </a:spcAft>
              <a:buClr>
                <a:srgbClr val="FFA800"/>
              </a:buClr>
              <a:buSzPts val="1800"/>
              <a:buFont typeface="Open Sans"/>
              <a:buChar char="▫"/>
              <a:defRPr sz="1800">
                <a:solidFill>
                  <a:srgbClr val="021028"/>
                </a:solidFill>
                <a:latin typeface="Open Sans"/>
                <a:ea typeface="Open Sans"/>
                <a:cs typeface="Open Sans"/>
                <a:sym typeface="Open Sans"/>
              </a:defRPr>
            </a:lvl3pPr>
            <a:lvl4pPr marL="1828800" lvl="3" indent="-342900">
              <a:spcBef>
                <a:spcPts val="0"/>
              </a:spcBef>
              <a:spcAft>
                <a:spcPts val="0"/>
              </a:spcAft>
              <a:buClr>
                <a:srgbClr val="FFA800"/>
              </a:buClr>
              <a:buSzPts val="1800"/>
              <a:buFont typeface="Open Sans"/>
              <a:buChar char="▪"/>
              <a:defRPr sz="1800">
                <a:solidFill>
                  <a:srgbClr val="021028"/>
                </a:solidFill>
                <a:latin typeface="Open Sans"/>
                <a:ea typeface="Open Sans"/>
                <a:cs typeface="Open Sans"/>
                <a:sym typeface="Open Sans"/>
              </a:defRPr>
            </a:lvl4pPr>
            <a:lvl5pPr marL="2286000" lvl="4" indent="-342900">
              <a:spcBef>
                <a:spcPts val="0"/>
              </a:spcBef>
              <a:spcAft>
                <a:spcPts val="0"/>
              </a:spcAft>
              <a:buClr>
                <a:srgbClr val="FFA800"/>
              </a:buClr>
              <a:buSzPts val="1800"/>
              <a:buFont typeface="Open Sans"/>
              <a:buChar char="▫"/>
              <a:defRPr sz="1800">
                <a:solidFill>
                  <a:srgbClr val="021028"/>
                </a:solidFill>
                <a:latin typeface="Open Sans"/>
                <a:ea typeface="Open Sans"/>
                <a:cs typeface="Open Sans"/>
                <a:sym typeface="Open Sans"/>
              </a:defRPr>
            </a:lvl5pPr>
            <a:lvl6pPr marL="2743200" lvl="5" indent="-342900">
              <a:spcBef>
                <a:spcPts val="0"/>
              </a:spcBef>
              <a:spcAft>
                <a:spcPts val="0"/>
              </a:spcAft>
              <a:buClr>
                <a:srgbClr val="FFA800"/>
              </a:buClr>
              <a:buSzPts val="1800"/>
              <a:buFont typeface="Open Sans"/>
              <a:buChar char="▪"/>
              <a:defRPr sz="1800">
                <a:solidFill>
                  <a:srgbClr val="021028"/>
                </a:solidFill>
                <a:latin typeface="Open Sans"/>
                <a:ea typeface="Open Sans"/>
                <a:cs typeface="Open Sans"/>
                <a:sym typeface="Open Sans"/>
              </a:defRPr>
            </a:lvl6pPr>
            <a:lvl7pPr marL="3200400" lvl="6" indent="-342900">
              <a:spcBef>
                <a:spcPts val="0"/>
              </a:spcBef>
              <a:spcAft>
                <a:spcPts val="0"/>
              </a:spcAft>
              <a:buClr>
                <a:srgbClr val="FFA800"/>
              </a:buClr>
              <a:buSzPts val="1800"/>
              <a:buFont typeface="Open Sans"/>
              <a:buChar char="▫"/>
              <a:defRPr sz="1800">
                <a:solidFill>
                  <a:srgbClr val="021028"/>
                </a:solidFill>
                <a:latin typeface="Open Sans"/>
                <a:ea typeface="Open Sans"/>
                <a:cs typeface="Open Sans"/>
                <a:sym typeface="Open Sans"/>
              </a:defRPr>
            </a:lvl7pPr>
            <a:lvl8pPr marL="3657600" lvl="7" indent="-342900">
              <a:spcBef>
                <a:spcPts val="0"/>
              </a:spcBef>
              <a:spcAft>
                <a:spcPts val="0"/>
              </a:spcAft>
              <a:buClr>
                <a:srgbClr val="FFA800"/>
              </a:buClr>
              <a:buSzPts val="1800"/>
              <a:buFont typeface="Open Sans"/>
              <a:buChar char="▪"/>
              <a:defRPr sz="1800">
                <a:solidFill>
                  <a:srgbClr val="021028"/>
                </a:solidFill>
                <a:latin typeface="Open Sans"/>
                <a:ea typeface="Open Sans"/>
                <a:cs typeface="Open Sans"/>
                <a:sym typeface="Open Sans"/>
              </a:defRPr>
            </a:lvl8pPr>
            <a:lvl9pPr marL="4114800" lvl="8" indent="-342900">
              <a:spcBef>
                <a:spcPts val="0"/>
              </a:spcBef>
              <a:spcAft>
                <a:spcPts val="0"/>
              </a:spcAft>
              <a:buClr>
                <a:srgbClr val="FFA800"/>
              </a:buClr>
              <a:buSzPts val="1800"/>
              <a:buFont typeface="Open Sans"/>
              <a:buChar char="▫"/>
              <a:defRPr sz="1800">
                <a:solidFill>
                  <a:srgbClr val="021028"/>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ctr" anchorCtr="0">
            <a:noAutofit/>
          </a:bodyPr>
          <a:lstStyle>
            <a:lvl1pPr lvl="0" algn="r">
              <a:buNone/>
              <a:defRPr sz="1733" b="1">
                <a:solidFill>
                  <a:srgbClr val="021028"/>
                </a:solidFill>
                <a:latin typeface="Open Sans"/>
                <a:ea typeface="Open Sans"/>
                <a:cs typeface="Open Sans"/>
                <a:sym typeface="Open Sans"/>
              </a:defRPr>
            </a:lvl1pPr>
            <a:lvl2pPr lvl="1" algn="r">
              <a:buNone/>
              <a:defRPr sz="1733" b="1">
                <a:solidFill>
                  <a:srgbClr val="021028"/>
                </a:solidFill>
                <a:latin typeface="Open Sans"/>
                <a:ea typeface="Open Sans"/>
                <a:cs typeface="Open Sans"/>
                <a:sym typeface="Open Sans"/>
              </a:defRPr>
            </a:lvl2pPr>
            <a:lvl3pPr lvl="2" algn="r">
              <a:buNone/>
              <a:defRPr sz="1733" b="1">
                <a:solidFill>
                  <a:srgbClr val="021028"/>
                </a:solidFill>
                <a:latin typeface="Open Sans"/>
                <a:ea typeface="Open Sans"/>
                <a:cs typeface="Open Sans"/>
                <a:sym typeface="Open Sans"/>
              </a:defRPr>
            </a:lvl3pPr>
            <a:lvl4pPr lvl="3" algn="r">
              <a:buNone/>
              <a:defRPr sz="1733" b="1">
                <a:solidFill>
                  <a:srgbClr val="021028"/>
                </a:solidFill>
                <a:latin typeface="Open Sans"/>
                <a:ea typeface="Open Sans"/>
                <a:cs typeface="Open Sans"/>
                <a:sym typeface="Open Sans"/>
              </a:defRPr>
            </a:lvl4pPr>
            <a:lvl5pPr lvl="4" algn="r">
              <a:buNone/>
              <a:defRPr sz="1733" b="1">
                <a:solidFill>
                  <a:srgbClr val="021028"/>
                </a:solidFill>
                <a:latin typeface="Open Sans"/>
                <a:ea typeface="Open Sans"/>
                <a:cs typeface="Open Sans"/>
                <a:sym typeface="Open Sans"/>
              </a:defRPr>
            </a:lvl5pPr>
            <a:lvl6pPr lvl="5" algn="r">
              <a:buNone/>
              <a:defRPr sz="1733" b="1">
                <a:solidFill>
                  <a:srgbClr val="021028"/>
                </a:solidFill>
                <a:latin typeface="Open Sans"/>
                <a:ea typeface="Open Sans"/>
                <a:cs typeface="Open Sans"/>
                <a:sym typeface="Open Sans"/>
              </a:defRPr>
            </a:lvl6pPr>
            <a:lvl7pPr lvl="6" algn="r">
              <a:buNone/>
              <a:defRPr sz="1733" b="1">
                <a:solidFill>
                  <a:srgbClr val="021028"/>
                </a:solidFill>
                <a:latin typeface="Open Sans"/>
                <a:ea typeface="Open Sans"/>
                <a:cs typeface="Open Sans"/>
                <a:sym typeface="Open Sans"/>
              </a:defRPr>
            </a:lvl7pPr>
            <a:lvl8pPr lvl="7" algn="r">
              <a:buNone/>
              <a:defRPr sz="1733" b="1">
                <a:solidFill>
                  <a:srgbClr val="021028"/>
                </a:solidFill>
                <a:latin typeface="Open Sans"/>
                <a:ea typeface="Open Sans"/>
                <a:cs typeface="Open Sans"/>
                <a:sym typeface="Open Sans"/>
              </a:defRPr>
            </a:lvl8pPr>
            <a:lvl9pPr lvl="8" algn="r">
              <a:buNone/>
              <a:defRPr sz="1733" b="1">
                <a:solidFill>
                  <a:srgbClr val="021028"/>
                </a:solidFill>
                <a:latin typeface="Open Sans"/>
                <a:ea typeface="Open Sans"/>
                <a:cs typeface="Open Sans"/>
                <a:sym typeface="Open Sans"/>
              </a:defRPr>
            </a:lvl9pPr>
          </a:lstStyle>
          <a:p>
            <a:fld id="{00000000-1234-1234-1234-123412341234}" type="slidenum">
              <a:rPr lang="es-PE" smtClean="0"/>
              <a:pPr/>
              <a:t>‹Nº›</a:t>
            </a:fld>
            <a:endParaRPr lang="es-PE" dirty="0"/>
          </a:p>
        </p:txBody>
      </p:sp>
    </p:spTree>
    <p:extLst>
      <p:ext uri="{BB962C8B-B14F-4D97-AF65-F5344CB8AC3E}">
        <p14:creationId xmlns:p14="http://schemas.microsoft.com/office/powerpoint/2010/main" val="1034705614"/>
      </p:ext>
    </p:extLst>
  </p:cSld>
  <p:clrMap bg1="lt1" tx1="dk1" bg2="dk2" tx2="lt2" accent1="accent1" accent2="accent2" accent3="accent3" accent4="accent4" accent5="accent5" accent6="accent6" hlink="hlink" folHlink="folHlink"/>
  <p:sldLayoutIdLst>
    <p:sldLayoutId id="2147483664" r:id="rId1"/>
    <p:sldLayoutId id="2147483666" r:id="rId2"/>
    <p:sldLayoutId id="2147483667" r:id="rId3"/>
    <p:sldLayoutId id="2147483668" r:id="rId4"/>
    <p:sldLayoutId id="2147483670" r:id="rId5"/>
    <p:sldLayoutId id="2147483671" r:id="rId6"/>
    <p:sldLayoutId id="2147483673" r:id="rId7"/>
    <p:sldLayoutId id="2147483674"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27.emf"/></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27.emf"/></Relationships>
</file>

<file path=ppt/slides/_rels/slide1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27.emf"/></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2.png"/><Relationship Id="rId7" Type="http://schemas.openxmlformats.org/officeDocument/2006/relationships/diagramQuickStyle" Target="../diagrams/quickStyle2.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4.png"/><Relationship Id="rId4" Type="http://schemas.microsoft.com/office/2007/relationships/hdphoto" Target="../media/hdphoto1.wdp"/><Relationship Id="rId9" Type="http://schemas.microsoft.com/office/2007/relationships/diagramDrawing" Target="../diagrams/drawing2.xm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7.emf"/><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7.emf"/><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gi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6.jpeg"/><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7.xml"/><Relationship Id="rId1" Type="http://schemas.openxmlformats.org/officeDocument/2006/relationships/video" Target="https://www.youtube.com/embed/Ye5EIM2OSEc?feature=oembed" TargetMode="Externa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54.png"/><Relationship Id="rId5" Type="http://schemas.openxmlformats.org/officeDocument/2006/relationships/image" Target="../media/image14.png"/><Relationship Id="rId4" Type="http://schemas.openxmlformats.org/officeDocument/2006/relationships/image" Target="../media/image53.gif"/></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hyperlink" Target="https://www.youtube.com/watch?v=X0W66CInOHo" TargetMode="Externa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ideo" Target="https://www.youtube.com/embed/sm540PLzESw?feature=oembed" TargetMode="External"/><Relationship Id="rId6" Type="http://schemas.openxmlformats.org/officeDocument/2006/relationships/image" Target="../media/image12.png"/><Relationship Id="rId5" Type="http://schemas.openxmlformats.org/officeDocument/2006/relationships/image" Target="../media/image13.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3"/>
        <p:cNvGrpSpPr/>
        <p:nvPr/>
      </p:nvGrpSpPr>
      <p:grpSpPr>
        <a:xfrm>
          <a:off x="0" y="0"/>
          <a:ext cx="0" cy="0"/>
          <a:chOff x="0" y="0"/>
          <a:chExt cx="0" cy="0"/>
        </a:xfrm>
      </p:grpSpPr>
      <p:sp>
        <p:nvSpPr>
          <p:cNvPr id="236" name="Google Shape;236;p28"/>
          <p:cNvSpPr txBox="1">
            <a:spLocks noGrp="1"/>
          </p:cNvSpPr>
          <p:nvPr>
            <p:ph type="sldNum" idx="12"/>
          </p:nvPr>
        </p:nvSpPr>
        <p:spPr>
          <a:xfrm>
            <a:off x="5738200" y="6155462"/>
            <a:ext cx="715600" cy="715600"/>
          </a:xfrm>
          <a:prstGeom prst="rect">
            <a:avLst/>
          </a:prstGeom>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 sz="1733" b="1" i="0" u="none" strike="noStrike" kern="0" cap="none" spc="0" normalizeH="0" baseline="0" noProof="0" dirty="0">
              <a:ln>
                <a:noFill/>
              </a:ln>
              <a:solidFill>
                <a:srgbClr val="294667"/>
              </a:solidFill>
              <a:effectLst/>
              <a:uLnTx/>
              <a:uFillTx/>
              <a:latin typeface="Open Sans"/>
              <a:ea typeface="Open Sans"/>
              <a:cs typeface="Open Sans"/>
              <a:sym typeface="Open Sans"/>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733" b="1" i="0" u="none" strike="noStrike" kern="0" cap="none" spc="0" normalizeH="0" baseline="0" noProof="0" smtClean="0">
                <a:ln>
                  <a:noFill/>
                </a:ln>
                <a:solidFill>
                  <a:srgbClr val="294667"/>
                </a:solidFill>
                <a:effectLst/>
                <a:uLnTx/>
                <a:uFillTx/>
                <a:latin typeface="Open Sans"/>
                <a:ea typeface="Open Sans"/>
                <a:cs typeface="Open Sans"/>
                <a:sym typeface="Open Sans"/>
              </a:rPr>
              <a:pPr marL="0" marR="0" lvl="0" indent="0" algn="ctr" defTabSz="1219170" rtl="0" eaLnBrk="1" fontAlgn="auto" latinLnBrk="0" hangingPunct="1">
                <a:lnSpc>
                  <a:spcPct val="100000"/>
                </a:lnSpc>
                <a:spcBef>
                  <a:spcPts val="0"/>
                </a:spcBef>
                <a:spcAft>
                  <a:spcPts val="0"/>
                </a:spcAft>
                <a:buClr>
                  <a:srgbClr val="000000"/>
                </a:buClr>
                <a:buSzTx/>
                <a:buFontTx/>
                <a:buNone/>
                <a:tabLst/>
                <a:defRPr/>
              </a:pPr>
              <a:t>1</a:t>
            </a:fld>
            <a:endParaRPr kumimoji="0" sz="1733" b="1" i="0" u="none" strike="noStrike" kern="0" cap="none" spc="0" normalizeH="0" baseline="0" noProof="0" dirty="0">
              <a:ln>
                <a:noFill/>
              </a:ln>
              <a:solidFill>
                <a:srgbClr val="294667"/>
              </a:solidFill>
              <a:effectLst/>
              <a:uLnTx/>
              <a:uFillTx/>
              <a:latin typeface="Open Sans"/>
              <a:ea typeface="Open Sans"/>
              <a:cs typeface="Open Sans"/>
              <a:sym typeface="Open Sans"/>
            </a:endParaRPr>
          </a:p>
        </p:txBody>
      </p:sp>
      <p:pic>
        <p:nvPicPr>
          <p:cNvPr id="6" name="Imagen 5">
            <a:extLst>
              <a:ext uri="{FF2B5EF4-FFF2-40B4-BE49-F238E27FC236}">
                <a16:creationId xmlns:a16="http://schemas.microsoft.com/office/drawing/2014/main" id="{3FD2CB12-FE80-677B-7CF6-4645727E2DD6}"/>
              </a:ext>
            </a:extLst>
          </p:cNvPr>
          <p:cNvPicPr>
            <a:picLocks noChangeAspect="1"/>
          </p:cNvPicPr>
          <p:nvPr/>
        </p:nvPicPr>
        <p:blipFill rotWithShape="1">
          <a:blip r:embed="rId4"/>
          <a:srcRect l="3238" r="17683" b="9788"/>
          <a:stretch/>
        </p:blipFill>
        <p:spPr>
          <a:xfrm>
            <a:off x="3420895" y="1360560"/>
            <a:ext cx="6065809" cy="5052033"/>
          </a:xfrm>
          <a:prstGeom prst="rect">
            <a:avLst/>
          </a:prstGeom>
        </p:spPr>
      </p:pic>
      <p:pic>
        <p:nvPicPr>
          <p:cNvPr id="7" name="Imagen 6">
            <a:extLst>
              <a:ext uri="{FF2B5EF4-FFF2-40B4-BE49-F238E27FC236}">
                <a16:creationId xmlns:a16="http://schemas.microsoft.com/office/drawing/2014/main" id="{A67D6F16-841B-172C-6A86-1ABC9B1DDFA6}"/>
              </a:ext>
            </a:extLst>
          </p:cNvPr>
          <p:cNvPicPr>
            <a:picLocks noChangeAspect="1"/>
          </p:cNvPicPr>
          <p:nvPr/>
        </p:nvPicPr>
        <p:blipFill>
          <a:blip r:embed="rId5"/>
          <a:stretch>
            <a:fillRect/>
          </a:stretch>
        </p:blipFill>
        <p:spPr>
          <a:xfrm>
            <a:off x="1056675" y="2461283"/>
            <a:ext cx="2371550" cy="3578662"/>
          </a:xfrm>
          <a:prstGeom prst="rect">
            <a:avLst/>
          </a:prstGeom>
        </p:spPr>
      </p:pic>
      <p:pic>
        <p:nvPicPr>
          <p:cNvPr id="2" name="Imagen 1">
            <a:extLst>
              <a:ext uri="{FF2B5EF4-FFF2-40B4-BE49-F238E27FC236}">
                <a16:creationId xmlns:a16="http://schemas.microsoft.com/office/drawing/2014/main" id="{1C3DE665-CB8A-CC55-014E-6CA44C570615}"/>
              </a:ext>
            </a:extLst>
          </p:cNvPr>
          <p:cNvPicPr>
            <a:picLocks noChangeAspect="1"/>
          </p:cNvPicPr>
          <p:nvPr/>
        </p:nvPicPr>
        <p:blipFill>
          <a:blip r:embed="rId6"/>
          <a:stretch>
            <a:fillRect/>
          </a:stretch>
        </p:blipFill>
        <p:spPr>
          <a:xfrm>
            <a:off x="7613837" y="331221"/>
            <a:ext cx="4237087" cy="1670449"/>
          </a:xfrm>
          <a:prstGeom prst="rect">
            <a:avLst/>
          </a:prstGeom>
        </p:spPr>
      </p:pic>
    </p:spTree>
    <p:extLst>
      <p:ext uri="{BB962C8B-B14F-4D97-AF65-F5344CB8AC3E}">
        <p14:creationId xmlns:p14="http://schemas.microsoft.com/office/powerpoint/2010/main" val="162209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7" name="Google Shape;127;p17"/>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pPr defTabSz="1219170">
                <a:buClr>
                  <a:srgbClr val="000000"/>
                </a:buClr>
              </a:pPr>
              <a:t>10</a:t>
            </a:fld>
            <a:endParaRPr kern="0" dirty="0"/>
          </a:p>
        </p:txBody>
      </p:sp>
      <p:pic>
        <p:nvPicPr>
          <p:cNvPr id="2" name="Picture 2" descr="Equipos autodirigidos: qué son, ventajas y desventajas">
            <a:extLst>
              <a:ext uri="{FF2B5EF4-FFF2-40B4-BE49-F238E27FC236}">
                <a16:creationId xmlns:a16="http://schemas.microsoft.com/office/drawing/2014/main" id="{36B8F353-0BE6-DCFC-EBB1-AC395C39FE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288" b="11991"/>
          <a:stretch/>
        </p:blipFill>
        <p:spPr bwMode="auto">
          <a:xfrm>
            <a:off x="479631" y="471054"/>
            <a:ext cx="11269024" cy="5915891"/>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114FF804-AF5C-6B30-7DC0-08795D7A3459}"/>
              </a:ext>
            </a:extLst>
          </p:cNvPr>
          <p:cNvSpPr/>
          <p:nvPr/>
        </p:nvSpPr>
        <p:spPr>
          <a:xfrm>
            <a:off x="479610" y="5726282"/>
            <a:ext cx="11230253" cy="66065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4" name="Título 8">
            <a:extLst>
              <a:ext uri="{FF2B5EF4-FFF2-40B4-BE49-F238E27FC236}">
                <a16:creationId xmlns:a16="http://schemas.microsoft.com/office/drawing/2014/main" id="{E9DF6084-929F-2068-32BD-F4E80E755740}"/>
              </a:ext>
            </a:extLst>
          </p:cNvPr>
          <p:cNvSpPr txBox="1">
            <a:spLocks/>
          </p:cNvSpPr>
          <p:nvPr/>
        </p:nvSpPr>
        <p:spPr>
          <a:xfrm>
            <a:off x="5009799" y="5645056"/>
            <a:ext cx="6700064" cy="74187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3200" b="1" dirty="0">
                <a:solidFill>
                  <a:schemeClr val="bg1"/>
                </a:solidFill>
                <a:latin typeface="Century Gothic" panose="020B0502020202020204" pitchFamily="34" charset="0"/>
              </a:rPr>
              <a:t>Tipos de Equipos de Trabajo</a:t>
            </a:r>
          </a:p>
        </p:txBody>
      </p:sp>
      <p:pic>
        <p:nvPicPr>
          <p:cNvPr id="6" name="Imagen 5">
            <a:extLst>
              <a:ext uri="{FF2B5EF4-FFF2-40B4-BE49-F238E27FC236}">
                <a16:creationId xmlns:a16="http://schemas.microsoft.com/office/drawing/2014/main" id="{4C8F5580-9764-25D9-AA92-82510961A36D}"/>
              </a:ext>
            </a:extLst>
          </p:cNvPr>
          <p:cNvPicPr>
            <a:picLocks noChangeAspect="1"/>
          </p:cNvPicPr>
          <p:nvPr/>
        </p:nvPicPr>
        <p:blipFill>
          <a:blip r:embed="rId4"/>
          <a:stretch>
            <a:fillRect/>
          </a:stretch>
        </p:blipFill>
        <p:spPr>
          <a:xfrm>
            <a:off x="8888533" y="0"/>
            <a:ext cx="3286029" cy="1292464"/>
          </a:xfrm>
          <a:prstGeom prst="rect">
            <a:avLst/>
          </a:prstGeom>
        </p:spPr>
      </p:pic>
    </p:spTree>
    <p:extLst>
      <p:ext uri="{BB962C8B-B14F-4D97-AF65-F5344CB8AC3E}">
        <p14:creationId xmlns:p14="http://schemas.microsoft.com/office/powerpoint/2010/main" val="4103146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7" name="Google Shape;127;p17"/>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pPr defTabSz="1219170">
                <a:buClr>
                  <a:srgbClr val="000000"/>
                </a:buClr>
              </a:pPr>
              <a:t>11</a:t>
            </a:fld>
            <a:endParaRPr kern="0" dirty="0"/>
          </a:p>
        </p:txBody>
      </p:sp>
      <p:pic>
        <p:nvPicPr>
          <p:cNvPr id="2" name="Imagen 1">
            <a:extLst>
              <a:ext uri="{FF2B5EF4-FFF2-40B4-BE49-F238E27FC236}">
                <a16:creationId xmlns:a16="http://schemas.microsoft.com/office/drawing/2014/main" id="{D8B2BADE-456F-A632-B42D-8E4F0D93182D}"/>
              </a:ext>
            </a:extLst>
          </p:cNvPr>
          <p:cNvPicPr>
            <a:picLocks noChangeAspect="1"/>
          </p:cNvPicPr>
          <p:nvPr/>
        </p:nvPicPr>
        <p:blipFill rotWithShape="1">
          <a:blip r:embed="rId3"/>
          <a:srcRect l="9326" r="23643"/>
          <a:stretch/>
        </p:blipFill>
        <p:spPr>
          <a:xfrm>
            <a:off x="491727" y="471054"/>
            <a:ext cx="5948218" cy="5915891"/>
          </a:xfrm>
          <a:prstGeom prst="rect">
            <a:avLst/>
          </a:prstGeom>
        </p:spPr>
      </p:pic>
      <p:pic>
        <p:nvPicPr>
          <p:cNvPr id="3" name="Imagen 2">
            <a:extLst>
              <a:ext uri="{FF2B5EF4-FFF2-40B4-BE49-F238E27FC236}">
                <a16:creationId xmlns:a16="http://schemas.microsoft.com/office/drawing/2014/main" id="{7B7C782F-6E2E-93D8-664C-011CE6A71F5E}"/>
              </a:ext>
            </a:extLst>
          </p:cNvPr>
          <p:cNvPicPr>
            <a:picLocks noChangeAspect="1"/>
          </p:cNvPicPr>
          <p:nvPr/>
        </p:nvPicPr>
        <p:blipFill>
          <a:blip r:embed="rId4"/>
          <a:stretch>
            <a:fillRect/>
          </a:stretch>
        </p:blipFill>
        <p:spPr>
          <a:xfrm>
            <a:off x="5163258" y="471054"/>
            <a:ext cx="6573212" cy="5915891"/>
          </a:xfrm>
          <a:prstGeom prst="rect">
            <a:avLst/>
          </a:prstGeom>
        </p:spPr>
      </p:pic>
      <p:sp>
        <p:nvSpPr>
          <p:cNvPr id="4" name="CuadroTexto 3">
            <a:extLst>
              <a:ext uri="{FF2B5EF4-FFF2-40B4-BE49-F238E27FC236}">
                <a16:creationId xmlns:a16="http://schemas.microsoft.com/office/drawing/2014/main" id="{C59CAFA1-08C5-AD02-0D8D-7849D6C86542}"/>
              </a:ext>
            </a:extLst>
          </p:cNvPr>
          <p:cNvSpPr txBox="1"/>
          <p:nvPr/>
        </p:nvSpPr>
        <p:spPr>
          <a:xfrm>
            <a:off x="6775925" y="2300075"/>
            <a:ext cx="4624564" cy="2753976"/>
          </a:xfrm>
          <a:prstGeom prst="rect">
            <a:avLst/>
          </a:prstGeom>
        </p:spPr>
        <p:txBody>
          <a:bodyPr vert="horz" lIns="91440" tIns="45720" rIns="91440" bIns="45720" rtlCol="0" anchor="t">
            <a:noAutofit/>
          </a:bodyPr>
          <a:lstStyle/>
          <a:p>
            <a:pPr algn="just">
              <a:lnSpc>
                <a:spcPct val="90000"/>
              </a:lnSpc>
              <a:spcAft>
                <a:spcPts val="600"/>
              </a:spcAft>
            </a:pPr>
            <a:r>
              <a:rPr lang="en-US" sz="2200" b="1" dirty="0">
                <a:solidFill>
                  <a:srgbClr val="C00000"/>
                </a:solidFill>
                <a:latin typeface="Century Gothic" panose="020B0502020202020204" pitchFamily="34" charset="0"/>
              </a:rPr>
              <a:t>Equipos Informales:</a:t>
            </a:r>
          </a:p>
          <a:p>
            <a:pPr algn="just">
              <a:lnSpc>
                <a:spcPct val="90000"/>
              </a:lnSpc>
              <a:spcAft>
                <a:spcPts val="600"/>
              </a:spcAft>
            </a:pPr>
            <a:endParaRPr lang="en-US" sz="700" b="1" dirty="0">
              <a:latin typeface="Century Gothic" panose="020B0502020202020204" pitchFamily="34" charset="0"/>
            </a:endParaRPr>
          </a:p>
          <a:p>
            <a:pPr algn="just">
              <a:lnSpc>
                <a:spcPct val="90000"/>
              </a:lnSpc>
              <a:spcAft>
                <a:spcPts val="600"/>
              </a:spcAft>
            </a:pPr>
            <a:r>
              <a:rPr lang="en-US" sz="2200" dirty="0">
                <a:latin typeface="Century Gothic" panose="020B0502020202020204" pitchFamily="34" charset="0"/>
              </a:rPr>
              <a:t>Generalmente se forman con fines sociales, a partir de un conjunto de intereses comunes entre Ios empleados, que pueden ser o no Ios mismos que Ios de Ia organización. Los líderes no son nombrados por Ia organización.</a:t>
            </a:r>
          </a:p>
        </p:txBody>
      </p:sp>
      <p:pic>
        <p:nvPicPr>
          <p:cNvPr id="5" name="Imagen 4">
            <a:extLst>
              <a:ext uri="{FF2B5EF4-FFF2-40B4-BE49-F238E27FC236}">
                <a16:creationId xmlns:a16="http://schemas.microsoft.com/office/drawing/2014/main" id="{526E1F26-9351-06A1-0F1B-45CCCBC06928}"/>
              </a:ext>
            </a:extLst>
          </p:cNvPr>
          <p:cNvPicPr>
            <a:picLocks noChangeAspect="1"/>
          </p:cNvPicPr>
          <p:nvPr/>
        </p:nvPicPr>
        <p:blipFill>
          <a:blip r:embed="rId5"/>
          <a:stretch>
            <a:fillRect/>
          </a:stretch>
        </p:blipFill>
        <p:spPr>
          <a:xfrm>
            <a:off x="8905971" y="0"/>
            <a:ext cx="3286029" cy="1292464"/>
          </a:xfrm>
          <a:prstGeom prst="rect">
            <a:avLst/>
          </a:prstGeom>
        </p:spPr>
      </p:pic>
    </p:spTree>
    <p:extLst>
      <p:ext uri="{BB962C8B-B14F-4D97-AF65-F5344CB8AC3E}">
        <p14:creationId xmlns:p14="http://schemas.microsoft.com/office/powerpoint/2010/main" val="1031994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7" name="Google Shape;127;p17"/>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pPr defTabSz="1219170">
                <a:buClr>
                  <a:srgbClr val="000000"/>
                </a:buClr>
              </a:pPr>
              <a:t>12</a:t>
            </a:fld>
            <a:endParaRPr kern="0" dirty="0"/>
          </a:p>
        </p:txBody>
      </p:sp>
      <p:pic>
        <p:nvPicPr>
          <p:cNvPr id="2" name="Imagen 1">
            <a:extLst>
              <a:ext uri="{FF2B5EF4-FFF2-40B4-BE49-F238E27FC236}">
                <a16:creationId xmlns:a16="http://schemas.microsoft.com/office/drawing/2014/main" id="{01B417EC-5BA8-0DA6-02A1-132936683018}"/>
              </a:ext>
            </a:extLst>
          </p:cNvPr>
          <p:cNvPicPr>
            <a:picLocks noChangeAspect="1"/>
          </p:cNvPicPr>
          <p:nvPr/>
        </p:nvPicPr>
        <p:blipFill rotWithShape="1">
          <a:blip r:embed="rId3"/>
          <a:srcRect l="9091" t="18292" b="5100"/>
          <a:stretch/>
        </p:blipFill>
        <p:spPr>
          <a:xfrm>
            <a:off x="471056" y="404019"/>
            <a:ext cx="8549414" cy="5999025"/>
          </a:xfrm>
          <a:prstGeom prst="rect">
            <a:avLst/>
          </a:prstGeom>
        </p:spPr>
      </p:pic>
      <p:pic>
        <p:nvPicPr>
          <p:cNvPr id="3" name="Imagen 2">
            <a:extLst>
              <a:ext uri="{FF2B5EF4-FFF2-40B4-BE49-F238E27FC236}">
                <a16:creationId xmlns:a16="http://schemas.microsoft.com/office/drawing/2014/main" id="{90D7E793-7855-0DED-08A5-E2D175FD6D6C}"/>
              </a:ext>
            </a:extLst>
          </p:cNvPr>
          <p:cNvPicPr>
            <a:picLocks noChangeAspect="1"/>
          </p:cNvPicPr>
          <p:nvPr/>
        </p:nvPicPr>
        <p:blipFill>
          <a:blip r:embed="rId4"/>
          <a:stretch>
            <a:fillRect/>
          </a:stretch>
        </p:blipFill>
        <p:spPr>
          <a:xfrm>
            <a:off x="5222940" y="401775"/>
            <a:ext cx="6508230" cy="5999025"/>
          </a:xfrm>
          <a:prstGeom prst="rect">
            <a:avLst/>
          </a:prstGeom>
        </p:spPr>
      </p:pic>
      <p:sp>
        <p:nvSpPr>
          <p:cNvPr id="4" name="CuadroTexto 3">
            <a:extLst>
              <a:ext uri="{FF2B5EF4-FFF2-40B4-BE49-F238E27FC236}">
                <a16:creationId xmlns:a16="http://schemas.microsoft.com/office/drawing/2014/main" id="{4183C9AF-92EE-B045-4F25-69EBB8448C3A}"/>
              </a:ext>
            </a:extLst>
          </p:cNvPr>
          <p:cNvSpPr txBox="1"/>
          <p:nvPr/>
        </p:nvSpPr>
        <p:spPr>
          <a:xfrm>
            <a:off x="6776431" y="1840421"/>
            <a:ext cx="4488078" cy="2792677"/>
          </a:xfrm>
          <a:prstGeom prst="rect">
            <a:avLst/>
          </a:prstGeom>
        </p:spPr>
        <p:txBody>
          <a:bodyPr vert="horz" lIns="91440" tIns="45720" rIns="91440" bIns="45720" rtlCol="0" anchor="t">
            <a:noAutofit/>
          </a:bodyPr>
          <a:lstStyle/>
          <a:p>
            <a:pPr algn="just">
              <a:lnSpc>
                <a:spcPct val="90000"/>
              </a:lnSpc>
              <a:spcAft>
                <a:spcPts val="600"/>
              </a:spcAft>
            </a:pPr>
            <a:r>
              <a:rPr lang="en-US" sz="2200" b="1" dirty="0">
                <a:solidFill>
                  <a:srgbClr val="C00000"/>
                </a:solidFill>
                <a:latin typeface="Century Gothic" panose="020B0502020202020204" pitchFamily="34" charset="0"/>
              </a:rPr>
              <a:t>Equipos </a:t>
            </a:r>
            <a:r>
              <a:rPr lang="es-PE" sz="2200" b="1" dirty="0">
                <a:solidFill>
                  <a:srgbClr val="C00000"/>
                </a:solidFill>
                <a:latin typeface="Century Gothic" panose="020B0502020202020204" pitchFamily="34" charset="0"/>
              </a:rPr>
              <a:t>Tradicionales</a:t>
            </a:r>
            <a:r>
              <a:rPr lang="en-US" sz="2200" b="1" dirty="0">
                <a:solidFill>
                  <a:srgbClr val="C00000"/>
                </a:solidFill>
                <a:latin typeface="Century Gothic" panose="020B0502020202020204" pitchFamily="34" charset="0"/>
              </a:rPr>
              <a:t>:</a:t>
            </a:r>
          </a:p>
          <a:p>
            <a:pPr algn="just">
              <a:lnSpc>
                <a:spcPct val="90000"/>
              </a:lnSpc>
              <a:spcAft>
                <a:spcPts val="600"/>
              </a:spcAft>
            </a:pPr>
            <a:endParaRPr lang="en-US" sz="700" b="1" dirty="0">
              <a:latin typeface="Century Gothic" panose="020B0502020202020204" pitchFamily="34" charset="0"/>
            </a:endParaRPr>
          </a:p>
          <a:p>
            <a:pPr algn="just">
              <a:lnSpc>
                <a:spcPct val="90000"/>
              </a:lnSpc>
              <a:spcAft>
                <a:spcPts val="600"/>
              </a:spcAft>
            </a:pPr>
            <a:r>
              <a:rPr lang="en-US" sz="2200" dirty="0">
                <a:latin typeface="Century Gothic" panose="020B0502020202020204" pitchFamily="34" charset="0"/>
              </a:rPr>
              <a:t>S</a:t>
            </a:r>
            <a:r>
              <a:rPr lang="en-US" sz="2200" dirty="0">
                <a:effectLst/>
                <a:latin typeface="Century Gothic" panose="020B0502020202020204" pitchFamily="34" charset="0"/>
              </a:rPr>
              <a:t>on Ias áreas de Ia organización consideradas como</a:t>
            </a:r>
            <a:r>
              <a:rPr lang="en-US" sz="2200" spc="5" dirty="0">
                <a:effectLst/>
                <a:latin typeface="Century Gothic" panose="020B0502020202020204" pitchFamily="34" charset="0"/>
              </a:rPr>
              <a:t> </a:t>
            </a:r>
            <a:r>
              <a:rPr lang="en-US" sz="2200" dirty="0">
                <a:effectLst/>
                <a:latin typeface="Century Gothic" panose="020B0502020202020204" pitchFamily="34" charset="0"/>
              </a:rPr>
              <a:t>departamentos. Los Iíderes son nombrados por Ia organización y tienen poder</a:t>
            </a:r>
            <a:r>
              <a:rPr lang="en-US" sz="2200" spc="-280" dirty="0">
                <a:effectLst/>
                <a:latin typeface="Century Gothic" panose="020B0502020202020204" pitchFamily="34" charset="0"/>
              </a:rPr>
              <a:t> </a:t>
            </a:r>
            <a:r>
              <a:rPr lang="en-US" sz="2200" dirty="0">
                <a:effectLst/>
                <a:latin typeface="Century Gothic" panose="020B0502020202020204" pitchFamily="34" charset="0"/>
              </a:rPr>
              <a:t>Iegítimo</a:t>
            </a:r>
            <a:r>
              <a:rPr lang="en-US" sz="2200" spc="-75" dirty="0">
                <a:effectLst/>
                <a:latin typeface="Century Gothic" panose="020B0502020202020204" pitchFamily="34" charset="0"/>
              </a:rPr>
              <a:t> </a:t>
            </a:r>
            <a:r>
              <a:rPr lang="en-US" sz="2200" dirty="0">
                <a:effectLst/>
                <a:latin typeface="Century Gothic" panose="020B0502020202020204" pitchFamily="34" charset="0"/>
              </a:rPr>
              <a:t>en</a:t>
            </a:r>
            <a:r>
              <a:rPr lang="en-US" sz="2200" spc="-65" dirty="0">
                <a:effectLst/>
                <a:latin typeface="Century Gothic" panose="020B0502020202020204" pitchFamily="34" charset="0"/>
              </a:rPr>
              <a:t> </a:t>
            </a:r>
            <a:r>
              <a:rPr lang="en-US" sz="2200" dirty="0">
                <a:effectLst/>
                <a:latin typeface="Century Gothic" panose="020B0502020202020204" pitchFamily="34" charset="0"/>
              </a:rPr>
              <a:t>eI</a:t>
            </a:r>
            <a:r>
              <a:rPr lang="en-US" sz="2200" spc="-70" dirty="0">
                <a:effectLst/>
                <a:latin typeface="Century Gothic" panose="020B0502020202020204" pitchFamily="34" charset="0"/>
              </a:rPr>
              <a:t> </a:t>
            </a:r>
            <a:r>
              <a:rPr lang="en-US" sz="2200" dirty="0">
                <a:effectLst/>
                <a:latin typeface="Century Gothic" panose="020B0502020202020204" pitchFamily="34" charset="0"/>
              </a:rPr>
              <a:t>equipo.</a:t>
            </a:r>
            <a:r>
              <a:rPr lang="en-US" sz="2200" spc="-65" dirty="0">
                <a:effectLst/>
                <a:latin typeface="Century Gothic" panose="020B0502020202020204" pitchFamily="34" charset="0"/>
              </a:rPr>
              <a:t> </a:t>
            </a:r>
            <a:r>
              <a:rPr lang="en-US" sz="2200" dirty="0">
                <a:effectLst/>
                <a:latin typeface="Century Gothic" panose="020B0502020202020204" pitchFamily="34" charset="0"/>
              </a:rPr>
              <a:t>Se</a:t>
            </a:r>
            <a:r>
              <a:rPr lang="en-US" sz="2200" spc="-75" dirty="0">
                <a:effectLst/>
                <a:latin typeface="Century Gothic" panose="020B0502020202020204" pitchFamily="34" charset="0"/>
              </a:rPr>
              <a:t> </a:t>
            </a:r>
            <a:r>
              <a:rPr lang="en-US" sz="2200" dirty="0">
                <a:effectLst/>
                <a:latin typeface="Century Gothic" panose="020B0502020202020204" pitchFamily="34" charset="0"/>
              </a:rPr>
              <a:t>espera</a:t>
            </a:r>
            <a:r>
              <a:rPr lang="en-US" sz="2200" spc="-70" dirty="0">
                <a:effectLst/>
                <a:latin typeface="Century Gothic" panose="020B0502020202020204" pitchFamily="34" charset="0"/>
              </a:rPr>
              <a:t> </a:t>
            </a:r>
            <a:r>
              <a:rPr lang="en-US" sz="2200" dirty="0">
                <a:effectLst/>
                <a:latin typeface="Century Gothic" panose="020B0502020202020204" pitchFamily="34" charset="0"/>
              </a:rPr>
              <a:t>de</a:t>
            </a:r>
            <a:r>
              <a:rPr lang="en-US" sz="2200" spc="-65" dirty="0">
                <a:effectLst/>
                <a:latin typeface="Century Gothic" panose="020B0502020202020204" pitchFamily="34" charset="0"/>
              </a:rPr>
              <a:t> </a:t>
            </a:r>
            <a:r>
              <a:rPr lang="en-US" sz="2200" dirty="0">
                <a:effectLst/>
                <a:latin typeface="Century Gothic" panose="020B0502020202020204" pitchFamily="34" charset="0"/>
              </a:rPr>
              <a:t>éste</a:t>
            </a:r>
            <a:r>
              <a:rPr lang="en-US" sz="2200" spc="-75" dirty="0">
                <a:effectLst/>
                <a:latin typeface="Century Gothic" panose="020B0502020202020204" pitchFamily="34" charset="0"/>
              </a:rPr>
              <a:t> </a:t>
            </a:r>
            <a:r>
              <a:rPr lang="en-US" sz="2200" dirty="0">
                <a:effectLst/>
                <a:latin typeface="Century Gothic" panose="020B0502020202020204" pitchFamily="34" charset="0"/>
              </a:rPr>
              <a:t>equipo</a:t>
            </a:r>
            <a:r>
              <a:rPr lang="en-US" sz="2200" spc="-65" dirty="0">
                <a:effectLst/>
                <a:latin typeface="Century Gothic" panose="020B0502020202020204" pitchFamily="34" charset="0"/>
              </a:rPr>
              <a:t> </a:t>
            </a:r>
            <a:r>
              <a:rPr lang="en-US" sz="2200" dirty="0">
                <a:effectLst/>
                <a:latin typeface="Century Gothic" panose="020B0502020202020204" pitchFamily="34" charset="0"/>
              </a:rPr>
              <a:t>un</a:t>
            </a:r>
            <a:r>
              <a:rPr lang="en-US" sz="2200" spc="-65" dirty="0">
                <a:effectLst/>
                <a:latin typeface="Century Gothic" panose="020B0502020202020204" pitchFamily="34" charset="0"/>
              </a:rPr>
              <a:t> </a:t>
            </a:r>
            <a:r>
              <a:rPr lang="en-US" sz="2200" dirty="0">
                <a:effectLst/>
                <a:latin typeface="Century Gothic" panose="020B0502020202020204" pitchFamily="34" charset="0"/>
              </a:rPr>
              <a:t>resuItado,</a:t>
            </a:r>
            <a:r>
              <a:rPr lang="en-US" sz="2200" spc="-65" dirty="0">
                <a:effectLst/>
                <a:latin typeface="Century Gothic" panose="020B0502020202020204" pitchFamily="34" charset="0"/>
              </a:rPr>
              <a:t> </a:t>
            </a:r>
            <a:r>
              <a:rPr lang="en-US" sz="2200" dirty="0">
                <a:effectLst/>
                <a:latin typeface="Century Gothic" panose="020B0502020202020204" pitchFamily="34" charset="0"/>
              </a:rPr>
              <a:t>ya</a:t>
            </a:r>
            <a:r>
              <a:rPr lang="en-US" sz="2200" spc="-70" dirty="0">
                <a:effectLst/>
                <a:latin typeface="Century Gothic" panose="020B0502020202020204" pitchFamily="34" charset="0"/>
              </a:rPr>
              <a:t> </a:t>
            </a:r>
            <a:r>
              <a:rPr lang="en-US" sz="2200" dirty="0">
                <a:effectLst/>
                <a:latin typeface="Century Gothic" panose="020B0502020202020204" pitchFamily="34" charset="0"/>
              </a:rPr>
              <a:t>sea la</a:t>
            </a:r>
            <a:r>
              <a:rPr lang="en-US" sz="2200" spc="-70" dirty="0">
                <a:effectLst/>
                <a:latin typeface="Century Gothic" panose="020B0502020202020204" pitchFamily="34" charset="0"/>
              </a:rPr>
              <a:t> </a:t>
            </a:r>
            <a:r>
              <a:rPr lang="en-US" sz="2200" dirty="0">
                <a:effectLst/>
                <a:latin typeface="Century Gothic" panose="020B0502020202020204" pitchFamily="34" charset="0"/>
              </a:rPr>
              <a:t>entrega</a:t>
            </a:r>
            <a:r>
              <a:rPr lang="en-US" sz="2200" spc="-65" dirty="0">
                <a:effectLst/>
                <a:latin typeface="Century Gothic" panose="020B0502020202020204" pitchFamily="34" charset="0"/>
              </a:rPr>
              <a:t> </a:t>
            </a:r>
            <a:r>
              <a:rPr lang="en-US" sz="2200" dirty="0">
                <a:effectLst/>
                <a:latin typeface="Century Gothic" panose="020B0502020202020204" pitchFamily="34" charset="0"/>
              </a:rPr>
              <a:t>de</a:t>
            </a:r>
            <a:r>
              <a:rPr lang="en-US" sz="2200" spc="-280" dirty="0">
                <a:effectLst/>
                <a:latin typeface="Century Gothic" panose="020B0502020202020204" pitchFamily="34" charset="0"/>
              </a:rPr>
              <a:t> </a:t>
            </a:r>
            <a:r>
              <a:rPr lang="en-US" sz="2200" dirty="0">
                <a:effectLst/>
                <a:latin typeface="Century Gothic" panose="020B0502020202020204" pitchFamily="34" charset="0"/>
              </a:rPr>
              <a:t>un</a:t>
            </a:r>
            <a:r>
              <a:rPr lang="en-US" sz="2200" spc="-35" dirty="0">
                <a:effectLst/>
                <a:latin typeface="Century Gothic" panose="020B0502020202020204" pitchFamily="34" charset="0"/>
              </a:rPr>
              <a:t> </a:t>
            </a:r>
            <a:r>
              <a:rPr lang="en-US" sz="2200" dirty="0">
                <a:effectLst/>
                <a:latin typeface="Century Gothic" panose="020B0502020202020204" pitchFamily="34" charset="0"/>
              </a:rPr>
              <a:t>servicio</a:t>
            </a:r>
            <a:r>
              <a:rPr lang="en-US" sz="2200" dirty="0">
                <a:latin typeface="Century Gothic" panose="020B0502020202020204" pitchFamily="34" charset="0"/>
              </a:rPr>
              <a:t> o la gestion de un producto</a:t>
            </a:r>
            <a:r>
              <a:rPr lang="en-US" sz="2200" dirty="0">
                <a:effectLst/>
                <a:latin typeface="Century Gothic" panose="020B0502020202020204" pitchFamily="34" charset="0"/>
              </a:rPr>
              <a:t>.</a:t>
            </a:r>
          </a:p>
        </p:txBody>
      </p:sp>
      <p:pic>
        <p:nvPicPr>
          <p:cNvPr id="5" name="Imagen 4">
            <a:extLst>
              <a:ext uri="{FF2B5EF4-FFF2-40B4-BE49-F238E27FC236}">
                <a16:creationId xmlns:a16="http://schemas.microsoft.com/office/drawing/2014/main" id="{2C040EF1-16D2-E10B-EAFD-04D006665C26}"/>
              </a:ext>
            </a:extLst>
          </p:cNvPr>
          <p:cNvPicPr>
            <a:picLocks noChangeAspect="1"/>
          </p:cNvPicPr>
          <p:nvPr/>
        </p:nvPicPr>
        <p:blipFill>
          <a:blip r:embed="rId5"/>
          <a:stretch>
            <a:fillRect/>
          </a:stretch>
        </p:blipFill>
        <p:spPr>
          <a:xfrm>
            <a:off x="8905971" y="0"/>
            <a:ext cx="3286029" cy="1292464"/>
          </a:xfrm>
          <a:prstGeom prst="rect">
            <a:avLst/>
          </a:prstGeom>
        </p:spPr>
      </p:pic>
    </p:spTree>
    <p:extLst>
      <p:ext uri="{BB962C8B-B14F-4D97-AF65-F5344CB8AC3E}">
        <p14:creationId xmlns:p14="http://schemas.microsoft.com/office/powerpoint/2010/main" val="2093691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0F7EFB63-29F8-F3A6-79C3-486422F0C036}"/>
              </a:ext>
            </a:extLst>
          </p:cNvPr>
          <p:cNvSpPr>
            <a:spLocks noGrp="1"/>
          </p:cNvSpPr>
          <p:nvPr>
            <p:ph type="sldNum" idx="12"/>
          </p:nvPr>
        </p:nvSpPr>
        <p:spPr/>
        <p:txBody>
          <a:bodyPr/>
          <a:lstStyle/>
          <a:p>
            <a:fld id="{00000000-1234-1234-1234-123412341234}" type="slidenum">
              <a:rPr lang="es-PE" smtClean="0"/>
              <a:pPr/>
              <a:t>13</a:t>
            </a:fld>
            <a:endParaRPr lang="es-PE" dirty="0"/>
          </a:p>
        </p:txBody>
      </p:sp>
      <p:pic>
        <p:nvPicPr>
          <p:cNvPr id="4" name="Picture 2" descr="Aprende las 6 claves para liderar el trabajo en equipo a distancia">
            <a:extLst>
              <a:ext uri="{FF2B5EF4-FFF2-40B4-BE49-F238E27FC236}">
                <a16:creationId xmlns:a16="http://schemas.microsoft.com/office/drawing/2014/main" id="{B4FDAD6E-B54C-7BD6-3768-E7DBE177A1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065" r="3107"/>
          <a:stretch/>
        </p:blipFill>
        <p:spPr bwMode="auto">
          <a:xfrm>
            <a:off x="451220" y="640608"/>
            <a:ext cx="4872590" cy="579884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418C3A4C-8426-771F-ACCB-60B2A9D44E15}"/>
              </a:ext>
            </a:extLst>
          </p:cNvPr>
          <p:cNvPicPr>
            <a:picLocks noChangeAspect="1"/>
          </p:cNvPicPr>
          <p:nvPr/>
        </p:nvPicPr>
        <p:blipFill>
          <a:blip r:embed="rId3"/>
          <a:stretch>
            <a:fillRect/>
          </a:stretch>
        </p:blipFill>
        <p:spPr>
          <a:xfrm>
            <a:off x="4599709" y="595745"/>
            <a:ext cx="7440200" cy="5936118"/>
          </a:xfrm>
          <a:prstGeom prst="rect">
            <a:avLst/>
          </a:prstGeom>
        </p:spPr>
      </p:pic>
      <p:sp>
        <p:nvSpPr>
          <p:cNvPr id="6" name="CuadroTexto 5">
            <a:extLst>
              <a:ext uri="{FF2B5EF4-FFF2-40B4-BE49-F238E27FC236}">
                <a16:creationId xmlns:a16="http://schemas.microsoft.com/office/drawing/2014/main" id="{061E3A8C-FE9E-E454-0ABE-E8CB8BD186C4}"/>
              </a:ext>
            </a:extLst>
          </p:cNvPr>
          <p:cNvSpPr txBox="1"/>
          <p:nvPr/>
        </p:nvSpPr>
        <p:spPr>
          <a:xfrm>
            <a:off x="6096000" y="1583900"/>
            <a:ext cx="5207950" cy="4417901"/>
          </a:xfrm>
          <a:prstGeom prst="rect">
            <a:avLst/>
          </a:prstGeom>
        </p:spPr>
        <p:txBody>
          <a:bodyPr vert="horz" lIns="91440" tIns="45720" rIns="91440" bIns="45720" rtlCol="0" anchor="t">
            <a:noAutofit/>
          </a:bodyPr>
          <a:lstStyle/>
          <a:p>
            <a:pPr algn="just">
              <a:lnSpc>
                <a:spcPct val="90000"/>
              </a:lnSpc>
              <a:spcAft>
                <a:spcPts val="600"/>
              </a:spcAft>
            </a:pPr>
            <a:r>
              <a:rPr lang="en-US" sz="2200" b="1" dirty="0">
                <a:solidFill>
                  <a:srgbClr val="C00000"/>
                </a:solidFill>
                <a:latin typeface="Century Gothic" panose="020B0502020202020204" pitchFamily="34" charset="0"/>
              </a:rPr>
              <a:t>Equipos Virtuales:</a:t>
            </a:r>
          </a:p>
          <a:p>
            <a:pPr algn="just">
              <a:lnSpc>
                <a:spcPct val="90000"/>
              </a:lnSpc>
              <a:spcAft>
                <a:spcPts val="600"/>
              </a:spcAft>
            </a:pPr>
            <a:endParaRPr lang="en-US" sz="700" b="1" dirty="0">
              <a:latin typeface="Century Gothic" panose="020B0502020202020204" pitchFamily="34" charset="0"/>
            </a:endParaRPr>
          </a:p>
          <a:p>
            <a:pPr marL="95250" marR="251460" lvl="1" algn="just">
              <a:lnSpc>
                <a:spcPct val="90000"/>
              </a:lnSpc>
              <a:spcBef>
                <a:spcPts val="720"/>
              </a:spcBef>
              <a:spcAft>
                <a:spcPts val="0"/>
              </a:spcAft>
              <a:buClr>
                <a:srgbClr val="231F20"/>
              </a:buClr>
              <a:buSzPts val="1000"/>
              <a:tabLst>
                <a:tab pos="0" algn="l"/>
              </a:tabLst>
            </a:pPr>
            <a:r>
              <a:rPr lang="en-US" sz="2200" dirty="0">
                <a:latin typeface="Century Gothic" panose="020B0502020202020204" pitchFamily="34" charset="0"/>
              </a:rPr>
              <a:t>L</a:t>
            </a:r>
            <a:r>
              <a:rPr lang="en-US" sz="2200" dirty="0">
                <a:effectLst/>
                <a:latin typeface="Century Gothic" panose="020B0502020202020204" pitchFamily="34" charset="0"/>
              </a:rPr>
              <a:t>a tecnoIogía ha mejorado Ia capacidad de Ios individuos para</a:t>
            </a:r>
            <a:r>
              <a:rPr lang="en-US" sz="2200" spc="5" dirty="0">
                <a:effectLst/>
                <a:latin typeface="Century Gothic" panose="020B0502020202020204" pitchFamily="34" charset="0"/>
              </a:rPr>
              <a:t> </a:t>
            </a:r>
            <a:r>
              <a:rPr lang="en-US" sz="2200" dirty="0">
                <a:effectLst/>
                <a:latin typeface="Century Gothic" panose="020B0502020202020204" pitchFamily="34" charset="0"/>
              </a:rPr>
              <a:t>reunirse, reaIizar</a:t>
            </a:r>
            <a:r>
              <a:rPr lang="en-US" sz="2200" spc="5" dirty="0">
                <a:effectLst/>
                <a:latin typeface="Century Gothic" panose="020B0502020202020204" pitchFamily="34" charset="0"/>
              </a:rPr>
              <a:t> </a:t>
            </a:r>
            <a:r>
              <a:rPr lang="en-US" sz="2200" dirty="0">
                <a:effectLst/>
                <a:latin typeface="Century Gothic" panose="020B0502020202020204" pitchFamily="34" charset="0"/>
              </a:rPr>
              <a:t>negocios,</a:t>
            </a:r>
            <a:r>
              <a:rPr lang="en-US" sz="2200" spc="5" dirty="0">
                <a:effectLst/>
                <a:latin typeface="Century Gothic" panose="020B0502020202020204" pitchFamily="34" charset="0"/>
              </a:rPr>
              <a:t> </a:t>
            </a:r>
            <a:r>
              <a:rPr lang="en-US" sz="2200" dirty="0">
                <a:effectLst/>
                <a:latin typeface="Century Gothic" panose="020B0502020202020204" pitchFamily="34" charset="0"/>
              </a:rPr>
              <a:t>compartir</a:t>
            </a:r>
            <a:r>
              <a:rPr lang="en-US" sz="2200" spc="275" dirty="0">
                <a:effectLst/>
                <a:latin typeface="Century Gothic" panose="020B0502020202020204" pitchFamily="34" charset="0"/>
              </a:rPr>
              <a:t> </a:t>
            </a:r>
            <a:r>
              <a:rPr lang="en-US" sz="2200" dirty="0">
                <a:effectLst/>
                <a:latin typeface="Century Gothic" panose="020B0502020202020204" pitchFamily="34" charset="0"/>
              </a:rPr>
              <a:t>documentos y tomar</a:t>
            </a:r>
            <a:r>
              <a:rPr lang="en-US" sz="2200" spc="280" dirty="0">
                <a:effectLst/>
                <a:latin typeface="Century Gothic" panose="020B0502020202020204" pitchFamily="34" charset="0"/>
              </a:rPr>
              <a:t> </a:t>
            </a:r>
            <a:r>
              <a:rPr lang="en-US" sz="2200" dirty="0">
                <a:effectLst/>
                <a:latin typeface="Century Gothic" panose="020B0502020202020204" pitchFamily="34" charset="0"/>
              </a:rPr>
              <a:t>decisiones</a:t>
            </a:r>
            <a:r>
              <a:rPr lang="en-US" sz="2200" spc="275" dirty="0">
                <a:effectLst/>
                <a:latin typeface="Century Gothic" panose="020B0502020202020204" pitchFamily="34" charset="0"/>
              </a:rPr>
              <a:t> </a:t>
            </a:r>
            <a:r>
              <a:rPr lang="en-US" sz="2200" dirty="0">
                <a:effectLst/>
                <a:latin typeface="Century Gothic" panose="020B0502020202020204" pitchFamily="34" charset="0"/>
              </a:rPr>
              <a:t>sin estar</a:t>
            </a:r>
            <a:r>
              <a:rPr lang="en-US" sz="2200" spc="5" dirty="0">
                <a:effectLst/>
                <a:latin typeface="Century Gothic" panose="020B0502020202020204" pitchFamily="34" charset="0"/>
              </a:rPr>
              <a:t> </a:t>
            </a:r>
            <a:r>
              <a:rPr lang="en-US" sz="2200" dirty="0">
                <a:effectLst/>
                <a:latin typeface="Century Gothic" panose="020B0502020202020204" pitchFamily="34" charset="0"/>
              </a:rPr>
              <a:t>en eI mismo Iugar.</a:t>
            </a:r>
            <a:r>
              <a:rPr lang="en-US" sz="2200" spc="275" dirty="0">
                <a:effectLst/>
                <a:latin typeface="Century Gothic" panose="020B0502020202020204" pitchFamily="34" charset="0"/>
              </a:rPr>
              <a:t> </a:t>
            </a:r>
            <a:r>
              <a:rPr lang="en-US" sz="2200" dirty="0">
                <a:effectLst/>
                <a:latin typeface="Century Gothic" panose="020B0502020202020204" pitchFamily="34" charset="0"/>
              </a:rPr>
              <a:t>Cada miembro es responsabIe de sus tareas y deI equipo en generaI.</a:t>
            </a:r>
            <a:r>
              <a:rPr lang="en-US" sz="2200" spc="5" dirty="0">
                <a:effectLst/>
                <a:latin typeface="Century Gothic" panose="020B0502020202020204" pitchFamily="34" charset="0"/>
              </a:rPr>
              <a:t> </a:t>
            </a:r>
            <a:r>
              <a:rPr lang="en-US" sz="2200" dirty="0">
                <a:effectLst/>
                <a:latin typeface="Century Gothic" panose="020B0502020202020204" pitchFamily="34" charset="0"/>
              </a:rPr>
              <a:t>Los </a:t>
            </a:r>
            <a:r>
              <a:rPr lang="en-US" sz="2200" dirty="0" err="1">
                <a:effectLst/>
                <a:latin typeface="Century Gothic" panose="020B0502020202020204" pitchFamily="34" charset="0"/>
              </a:rPr>
              <a:t>factores</a:t>
            </a:r>
            <a:r>
              <a:rPr lang="en-US" sz="2200" dirty="0">
                <a:effectLst/>
                <a:latin typeface="Century Gothic" panose="020B0502020202020204" pitchFamily="34" charset="0"/>
              </a:rPr>
              <a:t> </a:t>
            </a:r>
            <a:r>
              <a:rPr lang="en-US" sz="2200" dirty="0" err="1">
                <a:effectLst/>
                <a:latin typeface="Century Gothic" panose="020B0502020202020204" pitchFamily="34" charset="0"/>
              </a:rPr>
              <a:t>cIaves</a:t>
            </a:r>
            <a:r>
              <a:rPr lang="en-US" sz="2200" dirty="0">
                <a:effectLst/>
                <a:latin typeface="Century Gothic" panose="020B0502020202020204" pitchFamily="34" charset="0"/>
              </a:rPr>
              <a:t> en eI éxito de un equipo virtuaI son Ia formación eficaz deI</a:t>
            </a:r>
            <a:r>
              <a:rPr lang="en-US" sz="2200" spc="5" dirty="0">
                <a:effectLst/>
                <a:latin typeface="Century Gothic" panose="020B0502020202020204" pitchFamily="34" charset="0"/>
              </a:rPr>
              <a:t> </a:t>
            </a:r>
            <a:r>
              <a:rPr lang="en-US" sz="2200" dirty="0">
                <a:effectLst/>
                <a:latin typeface="Century Gothic" panose="020B0502020202020204" pitchFamily="34" charset="0"/>
              </a:rPr>
              <a:t>equipo,</a:t>
            </a:r>
            <a:r>
              <a:rPr lang="en-US" sz="2200" spc="5" dirty="0">
                <a:effectLst/>
                <a:latin typeface="Century Gothic" panose="020B0502020202020204" pitchFamily="34" charset="0"/>
              </a:rPr>
              <a:t> </a:t>
            </a:r>
            <a:r>
              <a:rPr lang="en-US" sz="2200" dirty="0">
                <a:effectLst/>
                <a:latin typeface="Century Gothic" panose="020B0502020202020204" pitchFamily="34" charset="0"/>
              </a:rPr>
              <a:t>Ia</a:t>
            </a:r>
            <a:r>
              <a:rPr lang="en-US" sz="2200" spc="5" dirty="0">
                <a:effectLst/>
                <a:latin typeface="Century Gothic" panose="020B0502020202020204" pitchFamily="34" charset="0"/>
              </a:rPr>
              <a:t> </a:t>
            </a:r>
            <a:r>
              <a:rPr lang="en-US" sz="2200" dirty="0">
                <a:effectLst/>
                <a:latin typeface="Century Gothic" panose="020B0502020202020204" pitchFamily="34" charset="0"/>
              </a:rPr>
              <a:t>confianza,</a:t>
            </a:r>
            <a:r>
              <a:rPr lang="en-US" sz="2200" spc="5" dirty="0">
                <a:effectLst/>
                <a:latin typeface="Century Gothic" panose="020B0502020202020204" pitchFamily="34" charset="0"/>
              </a:rPr>
              <a:t> </a:t>
            </a:r>
            <a:r>
              <a:rPr lang="en-US" sz="2200" dirty="0">
                <a:effectLst/>
                <a:latin typeface="Century Gothic" panose="020B0502020202020204" pitchFamily="34" charset="0"/>
              </a:rPr>
              <a:t>una</a:t>
            </a:r>
            <a:r>
              <a:rPr lang="en-US" sz="2200" spc="5" dirty="0">
                <a:effectLst/>
                <a:latin typeface="Century Gothic" panose="020B0502020202020204" pitchFamily="34" charset="0"/>
              </a:rPr>
              <a:t> </a:t>
            </a:r>
            <a:r>
              <a:rPr lang="en-US" sz="2200" dirty="0">
                <a:effectLst/>
                <a:latin typeface="Century Gothic" panose="020B0502020202020204" pitchFamily="34" charset="0"/>
              </a:rPr>
              <a:t>comunicación</a:t>
            </a:r>
            <a:r>
              <a:rPr lang="en-US" sz="2200" spc="5" dirty="0">
                <a:effectLst/>
                <a:latin typeface="Century Gothic" panose="020B0502020202020204" pitchFamily="34" charset="0"/>
              </a:rPr>
              <a:t> </a:t>
            </a:r>
            <a:r>
              <a:rPr lang="en-US" sz="2200" dirty="0">
                <a:effectLst/>
                <a:latin typeface="Century Gothic" panose="020B0502020202020204" pitchFamily="34" charset="0"/>
              </a:rPr>
              <a:t>efectiva</a:t>
            </a:r>
            <a:r>
              <a:rPr lang="en-US" sz="2200" spc="5" dirty="0">
                <a:effectLst/>
                <a:latin typeface="Century Gothic" panose="020B0502020202020204" pitchFamily="34" charset="0"/>
              </a:rPr>
              <a:t> </a:t>
            </a:r>
            <a:r>
              <a:rPr lang="en-US" sz="2200" dirty="0">
                <a:effectLst/>
                <a:latin typeface="Century Gothic" panose="020B0502020202020204" pitchFamily="34" charset="0"/>
              </a:rPr>
              <a:t>y</a:t>
            </a:r>
            <a:r>
              <a:rPr lang="en-US" sz="2200" spc="5" dirty="0">
                <a:effectLst/>
                <a:latin typeface="Century Gothic" panose="020B0502020202020204" pitchFamily="34" charset="0"/>
              </a:rPr>
              <a:t> </a:t>
            </a:r>
            <a:r>
              <a:rPr lang="en-US" sz="2200" dirty="0">
                <a:effectLst/>
                <a:latin typeface="Century Gothic" panose="020B0502020202020204" pitchFamily="34" charset="0"/>
              </a:rPr>
              <a:t>Ia</a:t>
            </a:r>
            <a:r>
              <a:rPr lang="en-US" sz="2200" spc="5" dirty="0">
                <a:effectLst/>
                <a:latin typeface="Century Gothic" panose="020B0502020202020204" pitchFamily="34" charset="0"/>
              </a:rPr>
              <a:t> </a:t>
            </a:r>
            <a:r>
              <a:rPr lang="en-US" sz="2200" dirty="0">
                <a:effectLst/>
                <a:latin typeface="Century Gothic" panose="020B0502020202020204" pitchFamily="34" charset="0"/>
              </a:rPr>
              <a:t>coIaboración</a:t>
            </a:r>
            <a:r>
              <a:rPr lang="en-US" sz="2200" spc="5" dirty="0">
                <a:effectLst/>
                <a:latin typeface="Century Gothic" panose="020B0502020202020204" pitchFamily="34" charset="0"/>
              </a:rPr>
              <a:t> </a:t>
            </a:r>
            <a:r>
              <a:rPr lang="en-US" sz="2200" dirty="0">
                <a:effectLst/>
                <a:latin typeface="Century Gothic" panose="020B0502020202020204" pitchFamily="34" charset="0"/>
              </a:rPr>
              <a:t>entre</a:t>
            </a:r>
            <a:r>
              <a:rPr lang="en-US" sz="2200" spc="5" dirty="0">
                <a:effectLst/>
                <a:latin typeface="Century Gothic" panose="020B0502020202020204" pitchFamily="34" charset="0"/>
              </a:rPr>
              <a:t> </a:t>
            </a:r>
            <a:r>
              <a:rPr lang="en-US" sz="2200" dirty="0">
                <a:effectLst/>
                <a:latin typeface="Century Gothic" panose="020B0502020202020204" pitchFamily="34" charset="0"/>
              </a:rPr>
              <a:t>Ios</a:t>
            </a:r>
            <a:r>
              <a:rPr lang="en-US" sz="2200" spc="5" dirty="0">
                <a:effectLst/>
                <a:latin typeface="Century Gothic" panose="020B0502020202020204" pitchFamily="34" charset="0"/>
              </a:rPr>
              <a:t> </a:t>
            </a:r>
            <a:r>
              <a:rPr lang="en-US" sz="2200" dirty="0">
                <a:effectLst/>
                <a:latin typeface="Century Gothic" panose="020B0502020202020204" pitchFamily="34" charset="0"/>
              </a:rPr>
              <a:t>miembros.</a:t>
            </a:r>
          </a:p>
        </p:txBody>
      </p:sp>
      <p:pic>
        <p:nvPicPr>
          <p:cNvPr id="2" name="Imagen 1">
            <a:extLst>
              <a:ext uri="{FF2B5EF4-FFF2-40B4-BE49-F238E27FC236}">
                <a16:creationId xmlns:a16="http://schemas.microsoft.com/office/drawing/2014/main" id="{4A3C11B3-61DA-B258-0326-F8AF8EA6F218}"/>
              </a:ext>
            </a:extLst>
          </p:cNvPr>
          <p:cNvPicPr>
            <a:picLocks noChangeAspect="1"/>
          </p:cNvPicPr>
          <p:nvPr/>
        </p:nvPicPr>
        <p:blipFill>
          <a:blip r:embed="rId4"/>
          <a:stretch>
            <a:fillRect/>
          </a:stretch>
        </p:blipFill>
        <p:spPr>
          <a:xfrm>
            <a:off x="8905971" y="-5624"/>
            <a:ext cx="3286029" cy="1292464"/>
          </a:xfrm>
          <a:prstGeom prst="rect">
            <a:avLst/>
          </a:prstGeom>
        </p:spPr>
      </p:pic>
    </p:spTree>
    <p:extLst>
      <p:ext uri="{BB962C8B-B14F-4D97-AF65-F5344CB8AC3E}">
        <p14:creationId xmlns:p14="http://schemas.microsoft.com/office/powerpoint/2010/main" val="651782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7" name="Google Shape;127;p17"/>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pPr defTabSz="1219170">
                <a:buClr>
                  <a:srgbClr val="000000"/>
                </a:buClr>
              </a:pPr>
              <a:t>14</a:t>
            </a:fld>
            <a:endParaRPr kern="0" dirty="0"/>
          </a:p>
        </p:txBody>
      </p:sp>
      <p:pic>
        <p:nvPicPr>
          <p:cNvPr id="2" name="Imagen 1">
            <a:extLst>
              <a:ext uri="{FF2B5EF4-FFF2-40B4-BE49-F238E27FC236}">
                <a16:creationId xmlns:a16="http://schemas.microsoft.com/office/drawing/2014/main" id="{DD431A3D-DCFD-52D5-FEC3-AAFA351D53FD}"/>
              </a:ext>
            </a:extLst>
          </p:cNvPr>
          <p:cNvPicPr>
            <a:picLocks noChangeAspect="1"/>
          </p:cNvPicPr>
          <p:nvPr/>
        </p:nvPicPr>
        <p:blipFill rotWithShape="1">
          <a:blip r:embed="rId3"/>
          <a:srcRect l="23592" t="25618" r="17351" b="5511"/>
          <a:stretch/>
        </p:blipFill>
        <p:spPr>
          <a:xfrm>
            <a:off x="498765" y="495451"/>
            <a:ext cx="5941509" cy="5868567"/>
          </a:xfrm>
          <a:prstGeom prst="rect">
            <a:avLst/>
          </a:prstGeom>
        </p:spPr>
      </p:pic>
      <p:pic>
        <p:nvPicPr>
          <p:cNvPr id="3" name="Imagen 2">
            <a:extLst>
              <a:ext uri="{FF2B5EF4-FFF2-40B4-BE49-F238E27FC236}">
                <a16:creationId xmlns:a16="http://schemas.microsoft.com/office/drawing/2014/main" id="{FC28B25B-0D51-151A-5CD0-DE8D1DD78BDB}"/>
              </a:ext>
            </a:extLst>
          </p:cNvPr>
          <p:cNvPicPr>
            <a:picLocks noChangeAspect="1"/>
          </p:cNvPicPr>
          <p:nvPr/>
        </p:nvPicPr>
        <p:blipFill>
          <a:blip r:embed="rId4"/>
          <a:stretch>
            <a:fillRect/>
          </a:stretch>
        </p:blipFill>
        <p:spPr>
          <a:xfrm>
            <a:off x="5250650" y="491836"/>
            <a:ext cx="6366698" cy="5874327"/>
          </a:xfrm>
          <a:prstGeom prst="rect">
            <a:avLst/>
          </a:prstGeom>
        </p:spPr>
      </p:pic>
      <p:sp>
        <p:nvSpPr>
          <p:cNvPr id="4" name="CuadroTexto 3">
            <a:extLst>
              <a:ext uri="{FF2B5EF4-FFF2-40B4-BE49-F238E27FC236}">
                <a16:creationId xmlns:a16="http://schemas.microsoft.com/office/drawing/2014/main" id="{E0CAD7C3-6728-F873-7D4C-5DBA7275BFF4}"/>
              </a:ext>
            </a:extLst>
          </p:cNvPr>
          <p:cNvSpPr txBox="1"/>
          <p:nvPr/>
        </p:nvSpPr>
        <p:spPr>
          <a:xfrm>
            <a:off x="6703755" y="1930670"/>
            <a:ext cx="4169757" cy="2700838"/>
          </a:xfrm>
          <a:prstGeom prst="rect">
            <a:avLst/>
          </a:prstGeom>
        </p:spPr>
        <p:txBody>
          <a:bodyPr vert="horz" lIns="91440" tIns="45720" rIns="91440" bIns="45720" rtlCol="0" anchor="t">
            <a:noAutofit/>
          </a:bodyPr>
          <a:lstStyle/>
          <a:p>
            <a:pPr algn="just">
              <a:lnSpc>
                <a:spcPct val="90000"/>
              </a:lnSpc>
              <a:spcAft>
                <a:spcPts val="600"/>
              </a:spcAft>
            </a:pPr>
            <a:r>
              <a:rPr lang="en-US" sz="2200" b="1" dirty="0">
                <a:solidFill>
                  <a:srgbClr val="C00000"/>
                </a:solidFill>
                <a:latin typeface="Century Gothic" panose="020B0502020202020204" pitchFamily="34" charset="0"/>
              </a:rPr>
              <a:t>Equipo de Solución de Problemas:</a:t>
            </a:r>
          </a:p>
          <a:p>
            <a:pPr algn="just">
              <a:lnSpc>
                <a:spcPct val="90000"/>
              </a:lnSpc>
              <a:spcAft>
                <a:spcPts val="600"/>
              </a:spcAft>
            </a:pPr>
            <a:endParaRPr lang="en-US" sz="700" b="1" dirty="0">
              <a:latin typeface="Century Gothic" panose="020B0502020202020204" pitchFamily="34" charset="0"/>
            </a:endParaRPr>
          </a:p>
          <a:p>
            <a:pPr marL="95250" marR="251460" lvl="1" algn="just">
              <a:lnSpc>
                <a:spcPct val="90000"/>
              </a:lnSpc>
              <a:spcBef>
                <a:spcPts val="720"/>
              </a:spcBef>
              <a:buClr>
                <a:srgbClr val="231F20"/>
              </a:buClr>
              <a:buSzPts val="1000"/>
              <a:tabLst>
                <a:tab pos="0" algn="l"/>
              </a:tabLst>
            </a:pPr>
            <a:r>
              <a:rPr lang="en-US" sz="2200" dirty="0">
                <a:latin typeface="Century Gothic" panose="020B0502020202020204" pitchFamily="34" charset="0"/>
              </a:rPr>
              <a:t>S</a:t>
            </a:r>
            <a:r>
              <a:rPr lang="en-US" sz="2200" dirty="0">
                <a:effectLst/>
                <a:latin typeface="Century Gothic" panose="020B0502020202020204" pitchFamily="34" charset="0"/>
              </a:rPr>
              <a:t>e</a:t>
            </a:r>
            <a:r>
              <a:rPr lang="en-US" sz="2200" spc="5" dirty="0">
                <a:effectLst/>
                <a:latin typeface="Century Gothic" panose="020B0502020202020204" pitchFamily="34" charset="0"/>
              </a:rPr>
              <a:t> </a:t>
            </a:r>
            <a:r>
              <a:rPr lang="en-US" sz="2200" dirty="0">
                <a:effectLst/>
                <a:latin typeface="Century Gothic" panose="020B0502020202020204" pitchFamily="34" charset="0"/>
              </a:rPr>
              <a:t>forman</a:t>
            </a:r>
            <a:r>
              <a:rPr lang="en-US" sz="2200" spc="5" dirty="0">
                <a:effectLst/>
                <a:latin typeface="Century Gothic" panose="020B0502020202020204" pitchFamily="34" charset="0"/>
              </a:rPr>
              <a:t> </a:t>
            </a:r>
            <a:r>
              <a:rPr lang="en-US" sz="2200" dirty="0">
                <a:effectLst/>
                <a:latin typeface="Century Gothic" panose="020B0502020202020204" pitchFamily="34" charset="0"/>
              </a:rPr>
              <a:t>cuando</a:t>
            </a:r>
            <a:r>
              <a:rPr lang="en-US" sz="2200" spc="5" dirty="0">
                <a:effectLst/>
                <a:latin typeface="Century Gothic" panose="020B0502020202020204" pitchFamily="34" charset="0"/>
              </a:rPr>
              <a:t> </a:t>
            </a:r>
            <a:r>
              <a:rPr lang="en-US" sz="2200" dirty="0">
                <a:effectLst/>
                <a:latin typeface="Century Gothic" panose="020B0502020202020204" pitchFamily="34" charset="0"/>
              </a:rPr>
              <a:t>se</a:t>
            </a:r>
            <a:r>
              <a:rPr lang="en-US" sz="2200" spc="5" dirty="0">
                <a:effectLst/>
                <a:latin typeface="Century Gothic" panose="020B0502020202020204" pitchFamily="34" charset="0"/>
              </a:rPr>
              <a:t> </a:t>
            </a:r>
            <a:r>
              <a:rPr lang="en-US" sz="2200" dirty="0">
                <a:effectLst/>
                <a:latin typeface="Century Gothic" panose="020B0502020202020204" pitchFamily="34" charset="0"/>
              </a:rPr>
              <a:t>debe</a:t>
            </a:r>
            <a:r>
              <a:rPr lang="en-US" sz="2200" spc="275" dirty="0">
                <a:effectLst/>
                <a:latin typeface="Century Gothic" panose="020B0502020202020204" pitchFamily="34" charset="0"/>
              </a:rPr>
              <a:t> </a:t>
            </a:r>
            <a:r>
              <a:rPr lang="en-US" sz="2200" dirty="0">
                <a:effectLst/>
                <a:latin typeface="Century Gothic" panose="020B0502020202020204" pitchFamily="34" charset="0"/>
              </a:rPr>
              <a:t>resoIver</a:t>
            </a:r>
            <a:r>
              <a:rPr lang="en-US" sz="2200" spc="280" dirty="0">
                <a:effectLst/>
                <a:latin typeface="Century Gothic" panose="020B0502020202020204" pitchFamily="34" charset="0"/>
              </a:rPr>
              <a:t> </a:t>
            </a:r>
            <a:r>
              <a:rPr lang="en-US" sz="2200" dirty="0">
                <a:effectLst/>
                <a:latin typeface="Century Gothic" panose="020B0502020202020204" pitchFamily="34" charset="0"/>
              </a:rPr>
              <a:t>un</a:t>
            </a:r>
            <a:r>
              <a:rPr lang="en-US" sz="2200" spc="5" dirty="0">
                <a:effectLst/>
                <a:latin typeface="Century Gothic" panose="020B0502020202020204" pitchFamily="34" charset="0"/>
              </a:rPr>
              <a:t> </a:t>
            </a:r>
            <a:r>
              <a:rPr lang="en-US" sz="2200" dirty="0">
                <a:effectLst/>
                <a:latin typeface="Century Gothic" panose="020B0502020202020204" pitchFamily="34" charset="0"/>
              </a:rPr>
              <a:t>probIema que no puede ser resueIto dentro de Ia estructura organizativa. Son</a:t>
            </a:r>
            <a:r>
              <a:rPr lang="en-US" sz="2200" spc="5" dirty="0">
                <a:effectLst/>
                <a:latin typeface="Century Gothic" panose="020B0502020202020204" pitchFamily="34" charset="0"/>
              </a:rPr>
              <a:t> </a:t>
            </a:r>
            <a:r>
              <a:rPr lang="en-US" sz="2200" dirty="0">
                <a:effectLst/>
                <a:latin typeface="Century Gothic" panose="020B0502020202020204" pitchFamily="34" charset="0"/>
              </a:rPr>
              <a:t>equipos interdiscipIinarios, es decir, provienen de diferentes áreas y su fin es</a:t>
            </a:r>
            <a:r>
              <a:rPr lang="en-US" sz="2200" spc="5" dirty="0">
                <a:effectLst/>
                <a:latin typeface="Century Gothic" panose="020B0502020202020204" pitchFamily="34" charset="0"/>
              </a:rPr>
              <a:t> </a:t>
            </a:r>
            <a:r>
              <a:rPr lang="en-US" sz="2200" dirty="0">
                <a:effectLst/>
                <a:latin typeface="Century Gothic" panose="020B0502020202020204" pitchFamily="34" charset="0"/>
              </a:rPr>
              <a:t>encontrar</a:t>
            </a:r>
            <a:r>
              <a:rPr lang="en-US" sz="2200" spc="10" dirty="0">
                <a:effectLst/>
                <a:latin typeface="Century Gothic" panose="020B0502020202020204" pitchFamily="34" charset="0"/>
              </a:rPr>
              <a:t> </a:t>
            </a:r>
            <a:r>
              <a:rPr lang="en-US" sz="2200" dirty="0">
                <a:effectLst/>
                <a:latin typeface="Century Gothic" panose="020B0502020202020204" pitchFamily="34" charset="0"/>
              </a:rPr>
              <a:t>soIución</a:t>
            </a:r>
            <a:r>
              <a:rPr lang="en-US" sz="2200" spc="15" dirty="0">
                <a:effectLst/>
                <a:latin typeface="Century Gothic" panose="020B0502020202020204" pitchFamily="34" charset="0"/>
              </a:rPr>
              <a:t> </a:t>
            </a:r>
            <a:r>
              <a:rPr lang="en-US" sz="2200" dirty="0">
                <a:effectLst/>
                <a:latin typeface="Century Gothic" panose="020B0502020202020204" pitchFamily="34" charset="0"/>
              </a:rPr>
              <a:t>aI</a:t>
            </a:r>
            <a:r>
              <a:rPr lang="en-US" sz="2200" spc="5" dirty="0">
                <a:effectLst/>
                <a:latin typeface="Century Gothic" panose="020B0502020202020204" pitchFamily="34" charset="0"/>
              </a:rPr>
              <a:t> </a:t>
            </a:r>
            <a:r>
              <a:rPr lang="en-US" sz="2200" dirty="0">
                <a:effectLst/>
                <a:latin typeface="Century Gothic" panose="020B0502020202020204" pitchFamily="34" charset="0"/>
              </a:rPr>
              <a:t>probIema.</a:t>
            </a:r>
            <a:endParaRPr lang="en-US" sz="2200" dirty="0">
              <a:latin typeface="Century Gothic" panose="020B0502020202020204" pitchFamily="34" charset="0"/>
            </a:endParaRPr>
          </a:p>
          <a:p>
            <a:pPr marL="95250" marR="251460" lvl="1" algn="just">
              <a:lnSpc>
                <a:spcPct val="90000"/>
              </a:lnSpc>
              <a:spcBef>
                <a:spcPts val="720"/>
              </a:spcBef>
              <a:spcAft>
                <a:spcPts val="0"/>
              </a:spcAft>
              <a:buClr>
                <a:srgbClr val="231F20"/>
              </a:buClr>
              <a:buSzPts val="1000"/>
              <a:tabLst>
                <a:tab pos="0" algn="l"/>
              </a:tabLst>
            </a:pPr>
            <a:endParaRPr lang="en-US" sz="2200" dirty="0">
              <a:effectLst/>
              <a:latin typeface="Century Gothic" panose="020B0502020202020204" pitchFamily="34" charset="0"/>
            </a:endParaRPr>
          </a:p>
        </p:txBody>
      </p:sp>
      <p:pic>
        <p:nvPicPr>
          <p:cNvPr id="5" name="Imagen 4">
            <a:extLst>
              <a:ext uri="{FF2B5EF4-FFF2-40B4-BE49-F238E27FC236}">
                <a16:creationId xmlns:a16="http://schemas.microsoft.com/office/drawing/2014/main" id="{64E5665C-D99A-5F6A-CE1A-5C247FAC59B3}"/>
              </a:ext>
            </a:extLst>
          </p:cNvPr>
          <p:cNvPicPr>
            <a:picLocks noChangeAspect="1"/>
          </p:cNvPicPr>
          <p:nvPr/>
        </p:nvPicPr>
        <p:blipFill>
          <a:blip r:embed="rId5"/>
          <a:stretch>
            <a:fillRect/>
          </a:stretch>
        </p:blipFill>
        <p:spPr>
          <a:xfrm>
            <a:off x="8905971" y="0"/>
            <a:ext cx="3286029" cy="1292464"/>
          </a:xfrm>
          <a:prstGeom prst="rect">
            <a:avLst/>
          </a:prstGeom>
        </p:spPr>
      </p:pic>
    </p:spTree>
    <p:extLst>
      <p:ext uri="{BB962C8B-B14F-4D97-AF65-F5344CB8AC3E}">
        <p14:creationId xmlns:p14="http://schemas.microsoft.com/office/powerpoint/2010/main" val="2179234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F5A7E2E-4877-50A4-7CE8-2988C3B6323E}"/>
              </a:ext>
            </a:extLst>
          </p:cNvPr>
          <p:cNvPicPr>
            <a:picLocks noChangeAspect="1"/>
          </p:cNvPicPr>
          <p:nvPr/>
        </p:nvPicPr>
        <p:blipFill rotWithShape="1">
          <a:blip r:embed="rId3"/>
          <a:srcRect l="17303" r="9981"/>
          <a:stretch/>
        </p:blipFill>
        <p:spPr>
          <a:xfrm>
            <a:off x="0" y="0"/>
            <a:ext cx="7074723" cy="6859122"/>
          </a:xfrm>
          <a:prstGeom prst="rect">
            <a:avLst/>
          </a:prstGeom>
        </p:spPr>
      </p:pic>
      <p:pic>
        <p:nvPicPr>
          <p:cNvPr id="3" name="Imagen 2">
            <a:extLst>
              <a:ext uri="{FF2B5EF4-FFF2-40B4-BE49-F238E27FC236}">
                <a16:creationId xmlns:a16="http://schemas.microsoft.com/office/drawing/2014/main" id="{78D522FF-CFA7-EE4E-3EE0-6FB44E45967C}"/>
              </a:ext>
            </a:extLst>
          </p:cNvPr>
          <p:cNvPicPr>
            <a:picLocks noChangeAspect="1"/>
          </p:cNvPicPr>
          <p:nvPr/>
        </p:nvPicPr>
        <p:blipFill>
          <a:blip r:embed="rId4"/>
          <a:stretch>
            <a:fillRect/>
          </a:stretch>
        </p:blipFill>
        <p:spPr>
          <a:xfrm>
            <a:off x="4378036" y="-2244"/>
            <a:ext cx="7813964" cy="6875234"/>
          </a:xfrm>
          <a:prstGeom prst="rect">
            <a:avLst/>
          </a:prstGeom>
        </p:spPr>
      </p:pic>
      <p:sp>
        <p:nvSpPr>
          <p:cNvPr id="4" name="CuadroTexto 3">
            <a:extLst>
              <a:ext uri="{FF2B5EF4-FFF2-40B4-BE49-F238E27FC236}">
                <a16:creationId xmlns:a16="http://schemas.microsoft.com/office/drawing/2014/main" id="{04F09D2E-57A6-AAE4-0B4A-4C2A01D2BAD1}"/>
              </a:ext>
            </a:extLst>
          </p:cNvPr>
          <p:cNvSpPr txBox="1"/>
          <p:nvPr/>
        </p:nvSpPr>
        <p:spPr>
          <a:xfrm>
            <a:off x="5831447" y="1992009"/>
            <a:ext cx="5621312" cy="3156195"/>
          </a:xfrm>
          <a:prstGeom prst="rect">
            <a:avLst/>
          </a:prstGeom>
        </p:spPr>
        <p:txBody>
          <a:bodyPr vert="horz" lIns="91440" tIns="45720" rIns="91440" bIns="45720" rtlCol="0" anchor="t">
            <a:noAutofit/>
          </a:bodyPr>
          <a:lstStyle/>
          <a:p>
            <a:pPr algn="just">
              <a:lnSpc>
                <a:spcPct val="90000"/>
              </a:lnSpc>
              <a:spcAft>
                <a:spcPts val="600"/>
              </a:spcAft>
            </a:pPr>
            <a:r>
              <a:rPr lang="en-US" sz="2200" b="1" dirty="0">
                <a:solidFill>
                  <a:srgbClr val="C00000"/>
                </a:solidFill>
                <a:latin typeface="Century Gothic" panose="020B0502020202020204" pitchFamily="34" charset="0"/>
              </a:rPr>
              <a:t>Equipos Autodirigidos:</a:t>
            </a:r>
            <a:endParaRPr lang="en-US" sz="700" b="1" dirty="0">
              <a:latin typeface="Century Gothic" panose="020B0502020202020204" pitchFamily="34" charset="0"/>
            </a:endParaRPr>
          </a:p>
          <a:p>
            <a:pPr marL="0" marR="251460" lvl="1" algn="just">
              <a:lnSpc>
                <a:spcPct val="90000"/>
              </a:lnSpc>
              <a:spcBef>
                <a:spcPts val="715"/>
              </a:spcBef>
              <a:spcAft>
                <a:spcPts val="0"/>
              </a:spcAft>
              <a:buClr>
                <a:srgbClr val="231F20"/>
              </a:buClr>
              <a:buSzPts val="1000"/>
              <a:tabLst>
                <a:tab pos="685165" algn="l"/>
              </a:tabLst>
            </a:pPr>
            <a:r>
              <a:rPr lang="en-US" sz="2200" dirty="0">
                <a:latin typeface="Century Gothic" panose="020B0502020202020204" pitchFamily="34" charset="0"/>
              </a:rPr>
              <a:t>A</a:t>
            </a:r>
            <a:r>
              <a:rPr lang="en-US" sz="2200" dirty="0">
                <a:effectLst/>
                <a:latin typeface="Century Gothic" panose="020B0502020202020204" pitchFamily="34" charset="0"/>
              </a:rPr>
              <a:t> éste tipo de equipos se Ies da autonomía para decidir</a:t>
            </a:r>
            <a:r>
              <a:rPr lang="en-US" sz="2200" spc="5" dirty="0">
                <a:effectLst/>
                <a:latin typeface="Century Gothic" panose="020B0502020202020204" pitchFamily="34" charset="0"/>
              </a:rPr>
              <a:t> </a:t>
            </a:r>
            <a:r>
              <a:rPr lang="en-US" sz="2200" dirty="0">
                <a:effectLst/>
                <a:latin typeface="Century Gothic" panose="020B0502020202020204" pitchFamily="34" charset="0"/>
              </a:rPr>
              <a:t>cómo</a:t>
            </a:r>
            <a:r>
              <a:rPr lang="en-US" sz="2200" spc="100" dirty="0">
                <a:effectLst/>
                <a:latin typeface="Century Gothic" panose="020B0502020202020204" pitchFamily="34" charset="0"/>
              </a:rPr>
              <a:t> </a:t>
            </a:r>
            <a:r>
              <a:rPr lang="en-US" sz="2200" dirty="0">
                <a:effectLst/>
                <a:latin typeface="Century Gothic" panose="020B0502020202020204" pitchFamily="34" charset="0"/>
              </a:rPr>
              <a:t>se</a:t>
            </a:r>
            <a:r>
              <a:rPr lang="en-US" sz="2200" spc="95" dirty="0">
                <a:effectLst/>
                <a:latin typeface="Century Gothic" panose="020B0502020202020204" pitchFamily="34" charset="0"/>
              </a:rPr>
              <a:t> </a:t>
            </a:r>
            <a:r>
              <a:rPr lang="en-US" sz="2200" dirty="0">
                <a:effectLst/>
                <a:latin typeface="Century Gothic" panose="020B0502020202020204" pitchFamily="34" charset="0"/>
              </a:rPr>
              <a:t>hará</a:t>
            </a:r>
            <a:r>
              <a:rPr lang="en-US" sz="2200" spc="100" dirty="0">
                <a:effectLst/>
                <a:latin typeface="Century Gothic" panose="020B0502020202020204" pitchFamily="34" charset="0"/>
              </a:rPr>
              <a:t> </a:t>
            </a:r>
            <a:r>
              <a:rPr lang="en-US" sz="2200" dirty="0">
                <a:effectLst/>
                <a:latin typeface="Century Gothic" panose="020B0502020202020204" pitchFamily="34" charset="0"/>
              </a:rPr>
              <a:t>eI</a:t>
            </a:r>
            <a:r>
              <a:rPr lang="en-US" sz="2200" spc="85" dirty="0">
                <a:effectLst/>
                <a:latin typeface="Century Gothic" panose="020B0502020202020204" pitchFamily="34" charset="0"/>
              </a:rPr>
              <a:t> </a:t>
            </a:r>
            <a:r>
              <a:rPr lang="en-US" sz="2200" dirty="0">
                <a:effectLst/>
                <a:latin typeface="Century Gothic" panose="020B0502020202020204" pitchFamily="34" charset="0"/>
              </a:rPr>
              <a:t>trabajo,</a:t>
            </a:r>
            <a:r>
              <a:rPr lang="en-US" sz="2200" spc="95" dirty="0">
                <a:effectLst/>
                <a:latin typeface="Century Gothic" panose="020B0502020202020204" pitchFamily="34" charset="0"/>
              </a:rPr>
              <a:t> </a:t>
            </a:r>
            <a:r>
              <a:rPr lang="en-US" sz="2200" dirty="0">
                <a:effectLst/>
                <a:latin typeface="Century Gothic" panose="020B0502020202020204" pitchFamily="34" charset="0"/>
              </a:rPr>
              <a:t>se</a:t>
            </a:r>
            <a:r>
              <a:rPr lang="en-US" sz="2200" spc="90" dirty="0">
                <a:effectLst/>
                <a:latin typeface="Century Gothic" panose="020B0502020202020204" pitchFamily="34" charset="0"/>
              </a:rPr>
              <a:t> </a:t>
            </a:r>
            <a:r>
              <a:rPr lang="en-US" sz="2200" dirty="0">
                <a:effectLst/>
                <a:latin typeface="Century Gothic" panose="020B0502020202020204" pitchFamily="34" charset="0"/>
              </a:rPr>
              <a:t>Ies</a:t>
            </a:r>
            <a:r>
              <a:rPr lang="en-US" sz="2200" spc="90" dirty="0">
                <a:effectLst/>
                <a:latin typeface="Century Gothic" panose="020B0502020202020204" pitchFamily="34" charset="0"/>
              </a:rPr>
              <a:t> </a:t>
            </a:r>
            <a:r>
              <a:rPr lang="en-US" sz="2200" dirty="0">
                <a:effectLst/>
                <a:latin typeface="Century Gothic" panose="020B0502020202020204" pitchFamily="34" charset="0"/>
              </a:rPr>
              <a:t>da</a:t>
            </a:r>
            <a:r>
              <a:rPr lang="en-US" sz="2200" spc="95" dirty="0">
                <a:effectLst/>
                <a:latin typeface="Century Gothic" panose="020B0502020202020204" pitchFamily="34" charset="0"/>
              </a:rPr>
              <a:t> </a:t>
            </a:r>
            <a:r>
              <a:rPr lang="en-US" sz="2200" dirty="0">
                <a:effectLst/>
                <a:latin typeface="Century Gothic" panose="020B0502020202020204" pitchFamily="34" charset="0"/>
              </a:rPr>
              <a:t>una</a:t>
            </a:r>
            <a:r>
              <a:rPr lang="en-US" sz="2200" spc="100" dirty="0">
                <a:effectLst/>
                <a:latin typeface="Century Gothic" panose="020B0502020202020204" pitchFamily="34" charset="0"/>
              </a:rPr>
              <a:t> </a:t>
            </a:r>
            <a:r>
              <a:rPr lang="en-US" sz="2200" dirty="0">
                <a:effectLst/>
                <a:latin typeface="Century Gothic" panose="020B0502020202020204" pitchFamily="34" charset="0"/>
              </a:rPr>
              <a:t>meta</a:t>
            </a:r>
            <a:r>
              <a:rPr lang="en-US" sz="2200" spc="95" dirty="0">
                <a:effectLst/>
                <a:latin typeface="Century Gothic" panose="020B0502020202020204" pitchFamily="34" charset="0"/>
              </a:rPr>
              <a:t> </a:t>
            </a:r>
            <a:r>
              <a:rPr lang="en-US" sz="2200" dirty="0">
                <a:effectLst/>
                <a:latin typeface="Century Gothic" panose="020B0502020202020204" pitchFamily="34" charset="0"/>
              </a:rPr>
              <a:t>y</a:t>
            </a:r>
            <a:r>
              <a:rPr lang="en-US" sz="2200" spc="90" dirty="0">
                <a:effectLst/>
                <a:latin typeface="Century Gothic" panose="020B0502020202020204" pitchFamily="34" charset="0"/>
              </a:rPr>
              <a:t> </a:t>
            </a:r>
            <a:r>
              <a:rPr lang="en-US" sz="2200" dirty="0">
                <a:effectLst/>
                <a:latin typeface="Century Gothic" panose="020B0502020202020204" pitchFamily="34" charset="0"/>
              </a:rPr>
              <a:t>Iuego</a:t>
            </a:r>
            <a:r>
              <a:rPr lang="en-US" sz="2200" spc="105" dirty="0">
                <a:effectLst/>
                <a:latin typeface="Century Gothic" panose="020B0502020202020204" pitchFamily="34" charset="0"/>
              </a:rPr>
              <a:t> </a:t>
            </a:r>
            <a:r>
              <a:rPr lang="en-US" sz="2200" dirty="0">
                <a:effectLst/>
                <a:latin typeface="Century Gothic" panose="020B0502020202020204" pitchFamily="34" charset="0"/>
              </a:rPr>
              <a:t>determinan</a:t>
            </a:r>
            <a:r>
              <a:rPr lang="en-US" sz="2200" spc="100" dirty="0">
                <a:effectLst/>
                <a:latin typeface="Century Gothic" panose="020B0502020202020204" pitchFamily="34" charset="0"/>
              </a:rPr>
              <a:t> </a:t>
            </a:r>
            <a:r>
              <a:rPr lang="en-US" sz="2200" dirty="0">
                <a:effectLst/>
                <a:latin typeface="Century Gothic" panose="020B0502020202020204" pitchFamily="34" charset="0"/>
              </a:rPr>
              <a:t>como</a:t>
            </a:r>
            <a:r>
              <a:rPr lang="en-US" sz="2200" spc="95" dirty="0">
                <a:effectLst/>
                <a:latin typeface="Century Gothic" panose="020B0502020202020204" pitchFamily="34" charset="0"/>
              </a:rPr>
              <a:t> </a:t>
            </a:r>
            <a:r>
              <a:rPr lang="en-US" sz="2200" dirty="0">
                <a:effectLst/>
                <a:latin typeface="Century Gothic" panose="020B0502020202020204" pitchFamily="34" charset="0"/>
              </a:rPr>
              <a:t>IograrIa.</a:t>
            </a:r>
            <a:r>
              <a:rPr lang="en-US" sz="2200" spc="-265" dirty="0">
                <a:effectLst/>
                <a:latin typeface="Century Gothic" panose="020B0502020202020204" pitchFamily="34" charset="0"/>
              </a:rPr>
              <a:t> </a:t>
            </a:r>
            <a:r>
              <a:rPr lang="en-US" sz="2200" dirty="0">
                <a:effectLst/>
                <a:latin typeface="Century Gothic" panose="020B0502020202020204" pitchFamily="34" charset="0"/>
              </a:rPr>
              <a:t>Se Ies permite eIegir a Ios nuevos miembros deI equipo y se Ies puede dar</a:t>
            </a:r>
            <a:r>
              <a:rPr lang="en-US" sz="2200" spc="5" dirty="0">
                <a:effectLst/>
                <a:latin typeface="Century Gothic" panose="020B0502020202020204" pitchFamily="34" charset="0"/>
              </a:rPr>
              <a:t> </a:t>
            </a:r>
            <a:r>
              <a:rPr lang="en-US" sz="2200" dirty="0">
                <a:effectLst/>
                <a:latin typeface="Century Gothic" panose="020B0502020202020204" pitchFamily="34" charset="0"/>
              </a:rPr>
              <a:t>responsabiIidad</a:t>
            </a:r>
            <a:r>
              <a:rPr lang="en-US" sz="2200" spc="5" dirty="0">
                <a:effectLst/>
                <a:latin typeface="Century Gothic" panose="020B0502020202020204" pitchFamily="34" charset="0"/>
              </a:rPr>
              <a:t> </a:t>
            </a:r>
            <a:r>
              <a:rPr lang="en-US" sz="2200" dirty="0">
                <a:effectLst/>
                <a:latin typeface="Century Gothic" panose="020B0502020202020204" pitchFamily="34" charset="0"/>
              </a:rPr>
              <a:t>de</a:t>
            </a:r>
            <a:r>
              <a:rPr lang="en-US" sz="2200" spc="5" dirty="0">
                <a:effectLst/>
                <a:latin typeface="Century Gothic" panose="020B0502020202020204" pitchFamily="34" charset="0"/>
              </a:rPr>
              <a:t> </a:t>
            </a:r>
            <a:r>
              <a:rPr lang="en-US" sz="2200" dirty="0">
                <a:effectLst/>
                <a:latin typeface="Century Gothic" panose="020B0502020202020204" pitchFamily="34" charset="0"/>
              </a:rPr>
              <a:t>evaIuarIos.</a:t>
            </a:r>
            <a:r>
              <a:rPr lang="en-US" sz="2200" spc="5" dirty="0">
                <a:effectLst/>
                <a:latin typeface="Century Gothic" panose="020B0502020202020204" pitchFamily="34" charset="0"/>
              </a:rPr>
              <a:t> </a:t>
            </a:r>
            <a:r>
              <a:rPr lang="en-US" sz="2200" dirty="0">
                <a:effectLst/>
                <a:latin typeface="Century Gothic" panose="020B0502020202020204" pitchFamily="34" charset="0"/>
              </a:rPr>
              <a:t>Deben</a:t>
            </a:r>
            <a:r>
              <a:rPr lang="en-US" sz="2200" spc="5" dirty="0">
                <a:effectLst/>
                <a:latin typeface="Century Gothic" panose="020B0502020202020204" pitchFamily="34" charset="0"/>
              </a:rPr>
              <a:t> </a:t>
            </a:r>
            <a:r>
              <a:rPr lang="en-US" sz="2200" dirty="0">
                <a:effectLst/>
                <a:latin typeface="Century Gothic" panose="020B0502020202020204" pitchFamily="34" charset="0"/>
              </a:rPr>
              <a:t>cumpIir</a:t>
            </a:r>
            <a:r>
              <a:rPr lang="en-US" sz="2200" spc="5" dirty="0">
                <a:effectLst/>
                <a:latin typeface="Century Gothic" panose="020B0502020202020204" pitchFamily="34" charset="0"/>
              </a:rPr>
              <a:t> </a:t>
            </a:r>
            <a:r>
              <a:rPr lang="en-US" sz="2200" dirty="0">
                <a:effectLst/>
                <a:latin typeface="Century Gothic" panose="020B0502020202020204" pitchFamily="34" charset="0"/>
              </a:rPr>
              <a:t>con</a:t>
            </a:r>
            <a:r>
              <a:rPr lang="en-US" sz="2200" spc="5" dirty="0">
                <a:effectLst/>
                <a:latin typeface="Century Gothic" panose="020B0502020202020204" pitchFamily="34" charset="0"/>
              </a:rPr>
              <a:t> </a:t>
            </a:r>
            <a:r>
              <a:rPr lang="en-US" sz="2200" dirty="0">
                <a:effectLst/>
                <a:latin typeface="Century Gothic" panose="020B0502020202020204" pitchFamily="34" charset="0"/>
              </a:rPr>
              <a:t>estándares</a:t>
            </a:r>
            <a:r>
              <a:rPr lang="en-US" sz="2200" spc="5" dirty="0">
                <a:effectLst/>
                <a:latin typeface="Century Gothic" panose="020B0502020202020204" pitchFamily="34" charset="0"/>
              </a:rPr>
              <a:t> </a:t>
            </a:r>
            <a:r>
              <a:rPr lang="en-US" sz="2200" dirty="0">
                <a:effectLst/>
                <a:latin typeface="Century Gothic" panose="020B0502020202020204" pitchFamily="34" charset="0"/>
              </a:rPr>
              <a:t>de</a:t>
            </a:r>
            <a:r>
              <a:rPr lang="en-US" sz="2200" spc="5" dirty="0">
                <a:effectLst/>
                <a:latin typeface="Century Gothic" panose="020B0502020202020204" pitchFamily="34" charset="0"/>
              </a:rPr>
              <a:t> </a:t>
            </a:r>
            <a:r>
              <a:rPr lang="en-US" sz="2200" dirty="0">
                <a:effectLst/>
                <a:latin typeface="Century Gothic" panose="020B0502020202020204" pitchFamily="34" charset="0"/>
              </a:rPr>
              <a:t>caIidad</a:t>
            </a:r>
            <a:r>
              <a:rPr lang="en-US" sz="2200" spc="5" dirty="0">
                <a:effectLst/>
                <a:latin typeface="Century Gothic" panose="020B0502020202020204" pitchFamily="34" charset="0"/>
              </a:rPr>
              <a:t> </a:t>
            </a:r>
            <a:r>
              <a:rPr lang="en-US" sz="2200" dirty="0">
                <a:effectLst/>
                <a:latin typeface="Century Gothic" panose="020B0502020202020204" pitchFamily="34" charset="0"/>
              </a:rPr>
              <a:t>e</a:t>
            </a:r>
            <a:r>
              <a:rPr lang="en-US" sz="2200" spc="5" dirty="0">
                <a:effectLst/>
                <a:latin typeface="Century Gothic" panose="020B0502020202020204" pitchFamily="34" charset="0"/>
              </a:rPr>
              <a:t> </a:t>
            </a:r>
            <a:r>
              <a:rPr lang="en-US" sz="2200" dirty="0">
                <a:effectLst/>
                <a:latin typeface="Century Gothic" panose="020B0502020202020204" pitchFamily="34" charset="0"/>
              </a:rPr>
              <a:t>interactuar</a:t>
            </a:r>
            <a:r>
              <a:rPr lang="en-US" sz="2200" spc="5" dirty="0">
                <a:effectLst/>
                <a:latin typeface="Century Gothic" panose="020B0502020202020204" pitchFamily="34" charset="0"/>
              </a:rPr>
              <a:t> </a:t>
            </a:r>
            <a:r>
              <a:rPr lang="en-US" sz="2200" dirty="0">
                <a:effectLst/>
                <a:latin typeface="Century Gothic" panose="020B0502020202020204" pitchFamily="34" charset="0"/>
              </a:rPr>
              <a:t>con</a:t>
            </a:r>
            <a:r>
              <a:rPr lang="en-US" sz="2200" spc="5" dirty="0">
                <a:effectLst/>
                <a:latin typeface="Century Gothic" panose="020B0502020202020204" pitchFamily="34" charset="0"/>
              </a:rPr>
              <a:t> </a:t>
            </a:r>
            <a:r>
              <a:rPr lang="en-US" sz="2200" dirty="0">
                <a:effectLst/>
                <a:latin typeface="Century Gothic" panose="020B0502020202020204" pitchFamily="34" charset="0"/>
              </a:rPr>
              <a:t>compradores</a:t>
            </a:r>
            <a:r>
              <a:rPr lang="en-US" sz="2200" spc="5" dirty="0">
                <a:effectLst/>
                <a:latin typeface="Century Gothic" panose="020B0502020202020204" pitchFamily="34" charset="0"/>
              </a:rPr>
              <a:t> </a:t>
            </a:r>
            <a:r>
              <a:rPr lang="en-US" sz="2200" dirty="0">
                <a:effectLst/>
                <a:latin typeface="Century Gothic" panose="020B0502020202020204" pitchFamily="34" charset="0"/>
              </a:rPr>
              <a:t>y</a:t>
            </a:r>
            <a:r>
              <a:rPr lang="en-US" sz="2200" spc="5" dirty="0">
                <a:effectLst/>
                <a:latin typeface="Century Gothic" panose="020B0502020202020204" pitchFamily="34" charset="0"/>
              </a:rPr>
              <a:t> </a:t>
            </a:r>
            <a:r>
              <a:rPr lang="en-US" sz="2200" dirty="0">
                <a:effectLst/>
                <a:latin typeface="Century Gothic" panose="020B0502020202020204" pitchFamily="34" charset="0"/>
              </a:rPr>
              <a:t>proveedores.</a:t>
            </a:r>
            <a:r>
              <a:rPr lang="en-US" sz="2200" spc="5" dirty="0">
                <a:effectLst/>
                <a:latin typeface="Century Gothic" panose="020B0502020202020204" pitchFamily="34" charset="0"/>
              </a:rPr>
              <a:t> </a:t>
            </a:r>
            <a:r>
              <a:rPr lang="en-US" sz="2200" dirty="0">
                <a:effectLst/>
                <a:latin typeface="Century Gothic" panose="020B0502020202020204" pitchFamily="34" charset="0"/>
              </a:rPr>
              <a:t>EI</a:t>
            </a:r>
            <a:r>
              <a:rPr lang="en-US" sz="2200" spc="5" dirty="0">
                <a:effectLst/>
                <a:latin typeface="Century Gothic" panose="020B0502020202020204" pitchFamily="34" charset="0"/>
              </a:rPr>
              <a:t> </a:t>
            </a:r>
            <a:r>
              <a:rPr lang="en-US" sz="2200" dirty="0">
                <a:effectLst/>
                <a:latin typeface="Century Gothic" panose="020B0502020202020204" pitchFamily="34" charset="0"/>
              </a:rPr>
              <a:t>Iíder</a:t>
            </a:r>
            <a:r>
              <a:rPr lang="en-US" sz="2200" spc="5" dirty="0">
                <a:effectLst/>
                <a:latin typeface="Century Gothic" panose="020B0502020202020204" pitchFamily="34" charset="0"/>
              </a:rPr>
              <a:t> </a:t>
            </a:r>
            <a:r>
              <a:rPr lang="en-US" sz="2200" dirty="0">
                <a:effectLst/>
                <a:latin typeface="Century Gothic" panose="020B0502020202020204" pitchFamily="34" charset="0"/>
              </a:rPr>
              <a:t>es</a:t>
            </a:r>
            <a:r>
              <a:rPr lang="en-US" sz="2200" spc="5" dirty="0">
                <a:effectLst/>
                <a:latin typeface="Century Gothic" panose="020B0502020202020204" pitchFamily="34" charset="0"/>
              </a:rPr>
              <a:t> </a:t>
            </a:r>
            <a:r>
              <a:rPr lang="en-US" sz="2200" dirty="0">
                <a:effectLst/>
                <a:latin typeface="Century Gothic" panose="020B0502020202020204" pitchFamily="34" charset="0"/>
              </a:rPr>
              <a:t>convocado</a:t>
            </a:r>
            <a:r>
              <a:rPr lang="en-US" sz="2200" spc="5" dirty="0">
                <a:effectLst/>
                <a:latin typeface="Century Gothic" panose="020B0502020202020204" pitchFamily="34" charset="0"/>
              </a:rPr>
              <a:t> </a:t>
            </a:r>
            <a:r>
              <a:rPr lang="en-US" sz="2200" dirty="0">
                <a:effectLst/>
                <a:latin typeface="Century Gothic" panose="020B0502020202020204" pitchFamily="34" charset="0"/>
              </a:rPr>
              <a:t>por</a:t>
            </a:r>
            <a:r>
              <a:rPr lang="en-US" sz="2200" spc="275" dirty="0">
                <a:effectLst/>
                <a:latin typeface="Century Gothic" panose="020B0502020202020204" pitchFamily="34" charset="0"/>
              </a:rPr>
              <a:t> </a:t>
            </a:r>
            <a:r>
              <a:rPr lang="en-US" sz="2200" dirty="0">
                <a:effectLst/>
                <a:latin typeface="Century Gothic" panose="020B0502020202020204" pitchFamily="34" charset="0"/>
              </a:rPr>
              <a:t>un</a:t>
            </a:r>
            <a:r>
              <a:rPr lang="en-US" sz="2200" spc="5" dirty="0">
                <a:effectLst/>
                <a:latin typeface="Century Gothic" panose="020B0502020202020204" pitchFamily="34" charset="0"/>
              </a:rPr>
              <a:t> </a:t>
            </a:r>
            <a:r>
              <a:rPr lang="en-US" sz="2200" dirty="0">
                <a:effectLst/>
                <a:latin typeface="Century Gothic" panose="020B0502020202020204" pitchFamily="34" charset="0"/>
              </a:rPr>
              <a:t>proyecto</a:t>
            </a:r>
            <a:r>
              <a:rPr lang="en-US" sz="2200" spc="35" dirty="0">
                <a:effectLst/>
                <a:latin typeface="Century Gothic" panose="020B0502020202020204" pitchFamily="34" charset="0"/>
              </a:rPr>
              <a:t> </a:t>
            </a:r>
            <a:r>
              <a:rPr lang="en-US" sz="2200" dirty="0">
                <a:effectLst/>
                <a:latin typeface="Century Gothic" panose="020B0502020202020204" pitchFamily="34" charset="0"/>
              </a:rPr>
              <a:t>en</a:t>
            </a:r>
            <a:r>
              <a:rPr lang="en-US" sz="2200" spc="40" dirty="0">
                <a:effectLst/>
                <a:latin typeface="Century Gothic" panose="020B0502020202020204" pitchFamily="34" charset="0"/>
              </a:rPr>
              <a:t> </a:t>
            </a:r>
            <a:r>
              <a:rPr lang="en-US" sz="2200" dirty="0">
                <a:effectLst/>
                <a:latin typeface="Century Gothic" panose="020B0502020202020204" pitchFamily="34" charset="0"/>
              </a:rPr>
              <a:t>particuIar</a:t>
            </a:r>
            <a:r>
              <a:rPr lang="en-US" sz="2200" spc="40" dirty="0">
                <a:effectLst/>
                <a:latin typeface="Century Gothic" panose="020B0502020202020204" pitchFamily="34" charset="0"/>
              </a:rPr>
              <a:t> </a:t>
            </a:r>
            <a:r>
              <a:rPr lang="en-US" sz="2200" dirty="0">
                <a:effectLst/>
                <a:latin typeface="Century Gothic" panose="020B0502020202020204" pitchFamily="34" charset="0"/>
              </a:rPr>
              <a:t>y</a:t>
            </a:r>
            <a:r>
              <a:rPr lang="en-US" sz="2200" spc="40" dirty="0">
                <a:effectLst/>
                <a:latin typeface="Century Gothic" panose="020B0502020202020204" pitchFamily="34" charset="0"/>
              </a:rPr>
              <a:t> </a:t>
            </a:r>
            <a:r>
              <a:rPr lang="en-US" sz="2200" dirty="0">
                <a:effectLst/>
                <a:latin typeface="Century Gothic" panose="020B0502020202020204" pitchFamily="34" charset="0"/>
              </a:rPr>
              <a:t>cuando</a:t>
            </a:r>
            <a:r>
              <a:rPr lang="en-US" sz="2200" spc="40" dirty="0">
                <a:effectLst/>
                <a:latin typeface="Century Gothic" panose="020B0502020202020204" pitchFamily="34" charset="0"/>
              </a:rPr>
              <a:t> </a:t>
            </a:r>
            <a:r>
              <a:rPr lang="en-US" sz="2200" dirty="0">
                <a:effectLst/>
                <a:latin typeface="Century Gothic" panose="020B0502020202020204" pitchFamily="34" charset="0"/>
              </a:rPr>
              <a:t>Ia</a:t>
            </a:r>
            <a:r>
              <a:rPr lang="en-US" sz="2200" spc="40" dirty="0">
                <a:effectLst/>
                <a:latin typeface="Century Gothic" panose="020B0502020202020204" pitchFamily="34" charset="0"/>
              </a:rPr>
              <a:t> </a:t>
            </a:r>
            <a:r>
              <a:rPr lang="en-US" sz="2200" dirty="0">
                <a:effectLst/>
                <a:latin typeface="Century Gothic" panose="020B0502020202020204" pitchFamily="34" charset="0"/>
              </a:rPr>
              <a:t>meta</a:t>
            </a:r>
            <a:r>
              <a:rPr lang="en-US" sz="2200" spc="35" dirty="0">
                <a:effectLst/>
                <a:latin typeface="Century Gothic" panose="020B0502020202020204" pitchFamily="34" charset="0"/>
              </a:rPr>
              <a:t> </a:t>
            </a:r>
            <a:r>
              <a:rPr lang="en-US" sz="2200" dirty="0">
                <a:effectLst/>
                <a:latin typeface="Century Gothic" panose="020B0502020202020204" pitchFamily="34" charset="0"/>
              </a:rPr>
              <a:t>se</a:t>
            </a:r>
            <a:r>
              <a:rPr lang="en-US" sz="2200" spc="35" dirty="0">
                <a:effectLst/>
                <a:latin typeface="Century Gothic" panose="020B0502020202020204" pitchFamily="34" charset="0"/>
              </a:rPr>
              <a:t> </a:t>
            </a:r>
            <a:r>
              <a:rPr lang="en-US" sz="2200" dirty="0">
                <a:effectLst/>
                <a:latin typeface="Century Gothic" panose="020B0502020202020204" pitchFamily="34" charset="0"/>
              </a:rPr>
              <a:t>cumpIe</a:t>
            </a:r>
            <a:r>
              <a:rPr lang="en-US" sz="2200" spc="35" dirty="0">
                <a:effectLst/>
                <a:latin typeface="Century Gothic" panose="020B0502020202020204" pitchFamily="34" charset="0"/>
              </a:rPr>
              <a:t> </a:t>
            </a:r>
            <a:r>
              <a:rPr lang="en-US" sz="2200" dirty="0">
                <a:effectLst/>
                <a:latin typeface="Century Gothic" panose="020B0502020202020204" pitchFamily="34" charset="0"/>
              </a:rPr>
              <a:t>eI</a:t>
            </a:r>
            <a:r>
              <a:rPr lang="en-US" sz="2200" spc="35" dirty="0">
                <a:effectLst/>
                <a:latin typeface="Century Gothic" panose="020B0502020202020204" pitchFamily="34" charset="0"/>
              </a:rPr>
              <a:t> </a:t>
            </a:r>
            <a:r>
              <a:rPr lang="en-US" sz="2200" dirty="0">
                <a:effectLst/>
                <a:latin typeface="Century Gothic" panose="020B0502020202020204" pitchFamily="34" charset="0"/>
              </a:rPr>
              <a:t>equipo</a:t>
            </a:r>
            <a:r>
              <a:rPr lang="en-US" sz="2200" spc="45" dirty="0">
                <a:effectLst/>
                <a:latin typeface="Century Gothic" panose="020B0502020202020204" pitchFamily="34" charset="0"/>
              </a:rPr>
              <a:t> </a:t>
            </a:r>
            <a:r>
              <a:rPr lang="en-US" sz="2200" dirty="0">
                <a:effectLst/>
                <a:latin typeface="Century Gothic" panose="020B0502020202020204" pitchFamily="34" charset="0"/>
              </a:rPr>
              <a:t>se</a:t>
            </a:r>
            <a:r>
              <a:rPr lang="en-US" sz="2200" spc="40" dirty="0">
                <a:effectLst/>
                <a:latin typeface="Century Gothic" panose="020B0502020202020204" pitchFamily="34" charset="0"/>
              </a:rPr>
              <a:t> </a:t>
            </a:r>
            <a:r>
              <a:rPr lang="en-US" sz="2200" dirty="0">
                <a:effectLst/>
                <a:latin typeface="Century Gothic" panose="020B0502020202020204" pitchFamily="34" charset="0"/>
              </a:rPr>
              <a:t>disueIve.</a:t>
            </a:r>
          </a:p>
        </p:txBody>
      </p:sp>
      <p:pic>
        <p:nvPicPr>
          <p:cNvPr id="6" name="Imagen 5">
            <a:extLst>
              <a:ext uri="{FF2B5EF4-FFF2-40B4-BE49-F238E27FC236}">
                <a16:creationId xmlns:a16="http://schemas.microsoft.com/office/drawing/2014/main" id="{2F859918-6EB9-1264-FA49-F9CDF8380274}"/>
              </a:ext>
            </a:extLst>
          </p:cNvPr>
          <p:cNvPicPr>
            <a:picLocks noChangeAspect="1"/>
          </p:cNvPicPr>
          <p:nvPr/>
        </p:nvPicPr>
        <p:blipFill>
          <a:blip r:embed="rId5"/>
          <a:stretch>
            <a:fillRect/>
          </a:stretch>
        </p:blipFill>
        <p:spPr>
          <a:xfrm>
            <a:off x="8905971" y="-2244"/>
            <a:ext cx="3286029" cy="1292464"/>
          </a:xfrm>
          <a:prstGeom prst="rect">
            <a:avLst/>
          </a:prstGeom>
        </p:spPr>
      </p:pic>
    </p:spTree>
    <p:extLst>
      <p:ext uri="{BB962C8B-B14F-4D97-AF65-F5344CB8AC3E}">
        <p14:creationId xmlns:p14="http://schemas.microsoft.com/office/powerpoint/2010/main" val="2667143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7 causas por las que fallan los equipo de trabajo">
            <a:extLst>
              <a:ext uri="{FF2B5EF4-FFF2-40B4-BE49-F238E27FC236}">
                <a16:creationId xmlns:a16="http://schemas.microsoft.com/office/drawing/2014/main" id="{46B471E9-A2F2-479C-8CE2-0E9B8D285611}"/>
              </a:ext>
            </a:extLst>
          </p:cNvPr>
          <p:cNvPicPr>
            <a:picLocks noChangeAspect="1" noChangeArrowheads="1"/>
          </p:cNvPicPr>
          <p:nvPr/>
        </p:nvPicPr>
        <p:blipFill rotWithShape="1">
          <a:blip r:embed="rId3">
            <a:alphaModFix amt="85000"/>
            <a:extLst>
              <a:ext uri="{BEBA8EAE-BF5A-486C-A8C5-ECC9F3942E4B}">
                <a14:imgProps xmlns:a14="http://schemas.microsoft.com/office/drawing/2010/main">
                  <a14:imgLayer r:embed="rId4">
                    <a14:imgEffect>
                      <a14:artisticBlur/>
                    </a14:imgEffect>
                    <a14:imgEffect>
                      <a14:colorTemperature colorTemp="11200"/>
                    </a14:imgEffect>
                  </a14:imgLayer>
                </a14:imgProps>
              </a:ext>
              <a:ext uri="{28A0092B-C50C-407E-A947-70E740481C1C}">
                <a14:useLocalDpi xmlns:a14="http://schemas.microsoft.com/office/drawing/2010/main" val="0"/>
              </a:ext>
            </a:extLst>
          </a:blip>
          <a:srcRect r="11096" b="1"/>
          <a:stretch/>
        </p:blipFill>
        <p:spPr bwMode="auto">
          <a:xfrm>
            <a:off x="353301" y="401782"/>
            <a:ext cx="11353790" cy="59851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76" name="CuadroTexto 3">
            <a:extLst>
              <a:ext uri="{FF2B5EF4-FFF2-40B4-BE49-F238E27FC236}">
                <a16:creationId xmlns:a16="http://schemas.microsoft.com/office/drawing/2014/main" id="{C677EBBE-5821-4EE0-A64C-3D72F7373C90}"/>
              </a:ext>
            </a:extLst>
          </p:cNvPr>
          <p:cNvGraphicFramePr/>
          <p:nvPr>
            <p:extLst>
              <p:ext uri="{D42A27DB-BD31-4B8C-83A1-F6EECF244321}">
                <p14:modId xmlns:p14="http://schemas.microsoft.com/office/powerpoint/2010/main" val="2346572133"/>
              </p:ext>
            </p:extLst>
          </p:nvPr>
        </p:nvGraphicFramePr>
        <p:xfrm>
          <a:off x="609600" y="2292244"/>
          <a:ext cx="10875818" cy="23644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8" name="Grupo 17">
            <a:extLst>
              <a:ext uri="{FF2B5EF4-FFF2-40B4-BE49-F238E27FC236}">
                <a16:creationId xmlns:a16="http://schemas.microsoft.com/office/drawing/2014/main" id="{3DD6CD12-2416-4103-8E5A-28B7FAC62091}"/>
              </a:ext>
            </a:extLst>
          </p:cNvPr>
          <p:cNvGrpSpPr/>
          <p:nvPr/>
        </p:nvGrpSpPr>
        <p:grpSpPr>
          <a:xfrm>
            <a:off x="2884022" y="1560207"/>
            <a:ext cx="9307978" cy="641095"/>
            <a:chOff x="3712" y="1286663"/>
            <a:chExt cx="2059186" cy="641095"/>
          </a:xfrm>
        </p:grpSpPr>
        <p:sp>
          <p:nvSpPr>
            <p:cNvPr id="19" name="Rectángulo 18">
              <a:extLst>
                <a:ext uri="{FF2B5EF4-FFF2-40B4-BE49-F238E27FC236}">
                  <a16:creationId xmlns:a16="http://schemas.microsoft.com/office/drawing/2014/main" id="{8B45896F-EC93-4C96-907D-DACD03B580C2}"/>
                </a:ext>
              </a:extLst>
            </p:cNvPr>
            <p:cNvSpPr/>
            <p:nvPr/>
          </p:nvSpPr>
          <p:spPr>
            <a:xfrm>
              <a:off x="4049" y="1377604"/>
              <a:ext cx="2058849" cy="45921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CuadroTexto 19">
              <a:extLst>
                <a:ext uri="{FF2B5EF4-FFF2-40B4-BE49-F238E27FC236}">
                  <a16:creationId xmlns:a16="http://schemas.microsoft.com/office/drawing/2014/main" id="{0105DC94-8757-4590-8836-EF51F626D544}"/>
                </a:ext>
              </a:extLst>
            </p:cNvPr>
            <p:cNvSpPr txBox="1"/>
            <p:nvPr/>
          </p:nvSpPr>
          <p:spPr>
            <a:xfrm>
              <a:off x="3712" y="1286663"/>
              <a:ext cx="2058849" cy="64109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defTabSz="1066800">
                <a:lnSpc>
                  <a:spcPct val="100000"/>
                </a:lnSpc>
                <a:spcBef>
                  <a:spcPct val="0"/>
                </a:spcBef>
                <a:spcAft>
                  <a:spcPct val="35000"/>
                </a:spcAft>
                <a:buNone/>
              </a:pPr>
              <a:r>
                <a:rPr lang="es-PE" sz="3200" b="1" kern="1200" dirty="0">
                  <a:solidFill>
                    <a:schemeClr val="bg1"/>
                  </a:solidFill>
                  <a:latin typeface="Century Gothic" panose="020B0502020202020204" pitchFamily="34" charset="0"/>
                </a:rPr>
                <a:t>Beneficios del Trabajo en Equipo:</a:t>
              </a:r>
              <a:endParaRPr lang="en-US" sz="3200" b="1" kern="1200" dirty="0">
                <a:solidFill>
                  <a:schemeClr val="bg1"/>
                </a:solidFill>
                <a:latin typeface="Century Gothic" panose="020B0502020202020204" pitchFamily="34" charset="0"/>
              </a:endParaRPr>
            </a:p>
          </p:txBody>
        </p:sp>
      </p:grpSp>
      <p:pic>
        <p:nvPicPr>
          <p:cNvPr id="3" name="Imagen 2">
            <a:extLst>
              <a:ext uri="{FF2B5EF4-FFF2-40B4-BE49-F238E27FC236}">
                <a16:creationId xmlns:a16="http://schemas.microsoft.com/office/drawing/2014/main" id="{6A981EB8-2690-62CA-A7D0-268F6AAE7B5D}"/>
              </a:ext>
            </a:extLst>
          </p:cNvPr>
          <p:cNvPicPr>
            <a:picLocks noChangeAspect="1"/>
          </p:cNvPicPr>
          <p:nvPr/>
        </p:nvPicPr>
        <p:blipFill>
          <a:blip r:embed="rId10"/>
          <a:stretch>
            <a:fillRect/>
          </a:stretch>
        </p:blipFill>
        <p:spPr>
          <a:xfrm>
            <a:off x="8904448" y="-16515"/>
            <a:ext cx="3286029" cy="1292464"/>
          </a:xfrm>
          <a:prstGeom prst="rect">
            <a:avLst/>
          </a:prstGeom>
        </p:spPr>
      </p:pic>
    </p:spTree>
    <p:extLst>
      <p:ext uri="{BB962C8B-B14F-4D97-AF65-F5344CB8AC3E}">
        <p14:creationId xmlns:p14="http://schemas.microsoft.com/office/powerpoint/2010/main" val="1480298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0F7EFB63-29F8-F3A6-79C3-486422F0C036}"/>
              </a:ext>
            </a:extLst>
          </p:cNvPr>
          <p:cNvSpPr>
            <a:spLocks noGrp="1"/>
          </p:cNvSpPr>
          <p:nvPr>
            <p:ph type="sldNum" idx="12"/>
          </p:nvPr>
        </p:nvSpPr>
        <p:spPr/>
        <p:txBody>
          <a:bodyPr/>
          <a:lstStyle/>
          <a:p>
            <a:fld id="{00000000-1234-1234-1234-123412341234}" type="slidenum">
              <a:rPr lang="es-PE" smtClean="0"/>
              <a:pPr/>
              <a:t>17</a:t>
            </a:fld>
            <a:endParaRPr lang="es-PE" dirty="0"/>
          </a:p>
        </p:txBody>
      </p:sp>
      <p:pic>
        <p:nvPicPr>
          <p:cNvPr id="5" name="Imagen 4">
            <a:extLst>
              <a:ext uri="{FF2B5EF4-FFF2-40B4-BE49-F238E27FC236}">
                <a16:creationId xmlns:a16="http://schemas.microsoft.com/office/drawing/2014/main" id="{418C3A4C-8426-771F-ACCB-60B2A9D44E15}"/>
              </a:ext>
            </a:extLst>
          </p:cNvPr>
          <p:cNvPicPr>
            <a:picLocks noChangeAspect="1"/>
          </p:cNvPicPr>
          <p:nvPr/>
        </p:nvPicPr>
        <p:blipFill>
          <a:blip r:embed="rId2"/>
          <a:stretch>
            <a:fillRect/>
          </a:stretch>
        </p:blipFill>
        <p:spPr>
          <a:xfrm>
            <a:off x="4539853" y="659801"/>
            <a:ext cx="7440200" cy="5936118"/>
          </a:xfrm>
          <a:prstGeom prst="rect">
            <a:avLst/>
          </a:prstGeom>
        </p:spPr>
      </p:pic>
      <p:grpSp>
        <p:nvGrpSpPr>
          <p:cNvPr id="2" name="Grupo 1">
            <a:extLst>
              <a:ext uri="{FF2B5EF4-FFF2-40B4-BE49-F238E27FC236}">
                <a16:creationId xmlns:a16="http://schemas.microsoft.com/office/drawing/2014/main" id="{83C3CBC0-6579-C5C1-8A75-B4498D6914F8}"/>
              </a:ext>
            </a:extLst>
          </p:cNvPr>
          <p:cNvGrpSpPr/>
          <p:nvPr/>
        </p:nvGrpSpPr>
        <p:grpSpPr>
          <a:xfrm>
            <a:off x="3442281" y="1276021"/>
            <a:ext cx="8635999" cy="5418667"/>
            <a:chOff x="247652" y="376766"/>
            <a:chExt cx="8635999" cy="5418667"/>
          </a:xfrm>
        </p:grpSpPr>
        <p:graphicFrame>
          <p:nvGraphicFramePr>
            <p:cNvPr id="7" name="Diagrama 6">
              <a:extLst>
                <a:ext uri="{FF2B5EF4-FFF2-40B4-BE49-F238E27FC236}">
                  <a16:creationId xmlns:a16="http://schemas.microsoft.com/office/drawing/2014/main" id="{FD33D59D-C7BB-0FA0-305E-8BAF1853FEAF}"/>
                </a:ext>
              </a:extLst>
            </p:cNvPr>
            <p:cNvGraphicFramePr/>
            <p:nvPr/>
          </p:nvGraphicFramePr>
          <p:xfrm>
            <a:off x="457200" y="3767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C369B86F-90E0-4374-1AE5-145B4AC64775}"/>
                </a:ext>
              </a:extLst>
            </p:cNvPr>
            <p:cNvSpPr txBox="1"/>
            <p:nvPr/>
          </p:nvSpPr>
          <p:spPr>
            <a:xfrm>
              <a:off x="1882775" y="379902"/>
              <a:ext cx="2324100" cy="646331"/>
            </a:xfrm>
            <a:prstGeom prst="rect">
              <a:avLst/>
            </a:prstGeom>
            <a:noFill/>
          </p:spPr>
          <p:txBody>
            <a:bodyPr wrap="square">
              <a:spAutoFit/>
            </a:bodyPr>
            <a:lstStyle/>
            <a:p>
              <a:pPr algn="ctr"/>
              <a:r>
                <a:rPr lang="es-MX" dirty="0">
                  <a:latin typeface="Century Gothic" panose="020B0502020202020204" pitchFamily="34" charset="0"/>
                </a:rPr>
                <a:t>Buena comunicación</a:t>
              </a:r>
            </a:p>
          </p:txBody>
        </p:sp>
        <p:sp>
          <p:nvSpPr>
            <p:cNvPr id="9" name="CuadroTexto 8">
              <a:extLst>
                <a:ext uri="{FF2B5EF4-FFF2-40B4-BE49-F238E27FC236}">
                  <a16:creationId xmlns:a16="http://schemas.microsoft.com/office/drawing/2014/main" id="{5CB64340-CF86-9B60-3DD7-6DD0210A22F5}"/>
                </a:ext>
              </a:extLst>
            </p:cNvPr>
            <p:cNvSpPr txBox="1"/>
            <p:nvPr/>
          </p:nvSpPr>
          <p:spPr>
            <a:xfrm>
              <a:off x="5187950" y="864423"/>
              <a:ext cx="3467100" cy="923330"/>
            </a:xfrm>
            <a:prstGeom prst="rect">
              <a:avLst/>
            </a:prstGeom>
            <a:noFill/>
          </p:spPr>
          <p:txBody>
            <a:bodyPr wrap="square">
              <a:spAutoFit/>
            </a:bodyPr>
            <a:lstStyle/>
            <a:p>
              <a:pPr algn="ctr"/>
              <a:r>
                <a:rPr lang="es-MX" dirty="0">
                  <a:latin typeface="Century Gothic" panose="020B0502020202020204" pitchFamily="34" charset="0"/>
                </a:rPr>
                <a:t>No enfocarse en un “yo” y fomentar un “nosotros” en todo momento.</a:t>
              </a:r>
              <a:endParaRPr lang="es-PE" dirty="0"/>
            </a:p>
          </p:txBody>
        </p:sp>
        <p:sp>
          <p:nvSpPr>
            <p:cNvPr id="10" name="CuadroTexto 9">
              <a:extLst>
                <a:ext uri="{FF2B5EF4-FFF2-40B4-BE49-F238E27FC236}">
                  <a16:creationId xmlns:a16="http://schemas.microsoft.com/office/drawing/2014/main" id="{FA8D804B-1578-9133-4D79-8F6F111B56FA}"/>
                </a:ext>
              </a:extLst>
            </p:cNvPr>
            <p:cNvSpPr txBox="1"/>
            <p:nvPr/>
          </p:nvSpPr>
          <p:spPr>
            <a:xfrm>
              <a:off x="247652" y="1595172"/>
              <a:ext cx="3733798" cy="923330"/>
            </a:xfrm>
            <a:prstGeom prst="rect">
              <a:avLst/>
            </a:prstGeom>
            <a:noFill/>
          </p:spPr>
          <p:txBody>
            <a:bodyPr wrap="square">
              <a:spAutoFit/>
            </a:bodyPr>
            <a:lstStyle/>
            <a:p>
              <a:pPr algn="ctr"/>
              <a:r>
                <a:rPr lang="es-MX" dirty="0">
                  <a:latin typeface="Century Gothic" panose="020B0502020202020204" pitchFamily="34" charset="0"/>
                </a:rPr>
                <a:t>Uso de herramientas para la gestión de tareas para el trabajo en el equipo.</a:t>
              </a:r>
            </a:p>
          </p:txBody>
        </p:sp>
        <p:sp>
          <p:nvSpPr>
            <p:cNvPr id="11" name="CuadroTexto 10">
              <a:extLst>
                <a:ext uri="{FF2B5EF4-FFF2-40B4-BE49-F238E27FC236}">
                  <a16:creationId xmlns:a16="http://schemas.microsoft.com/office/drawing/2014/main" id="{05A02C0B-C3AB-DA6B-5E23-07C80A0FE4EE}"/>
                </a:ext>
              </a:extLst>
            </p:cNvPr>
            <p:cNvSpPr txBox="1"/>
            <p:nvPr/>
          </p:nvSpPr>
          <p:spPr>
            <a:xfrm>
              <a:off x="5305425" y="1965420"/>
              <a:ext cx="2762250" cy="923330"/>
            </a:xfrm>
            <a:prstGeom prst="rect">
              <a:avLst/>
            </a:prstGeom>
            <a:noFill/>
          </p:spPr>
          <p:txBody>
            <a:bodyPr wrap="square">
              <a:spAutoFit/>
            </a:bodyPr>
            <a:lstStyle/>
            <a:p>
              <a:pPr algn="ctr"/>
              <a:r>
                <a:rPr lang="es-MX" dirty="0">
                  <a:latin typeface="Century Gothic" panose="020B0502020202020204" pitchFamily="34" charset="0"/>
                </a:rPr>
                <a:t>Potencia el know-how de cada miembro del equipo</a:t>
              </a:r>
            </a:p>
          </p:txBody>
        </p:sp>
        <p:sp>
          <p:nvSpPr>
            <p:cNvPr id="12" name="CuadroTexto 11">
              <a:extLst>
                <a:ext uri="{FF2B5EF4-FFF2-40B4-BE49-F238E27FC236}">
                  <a16:creationId xmlns:a16="http://schemas.microsoft.com/office/drawing/2014/main" id="{6FD9CC1F-4E98-D26E-C429-E329C18B3601}"/>
                </a:ext>
              </a:extLst>
            </p:cNvPr>
            <p:cNvSpPr txBox="1"/>
            <p:nvPr/>
          </p:nvSpPr>
          <p:spPr>
            <a:xfrm>
              <a:off x="330201" y="2926085"/>
              <a:ext cx="3733798" cy="646331"/>
            </a:xfrm>
            <a:prstGeom prst="rect">
              <a:avLst/>
            </a:prstGeom>
            <a:noFill/>
          </p:spPr>
          <p:txBody>
            <a:bodyPr wrap="square">
              <a:spAutoFit/>
            </a:bodyPr>
            <a:lstStyle/>
            <a:p>
              <a:pPr algn="ctr"/>
              <a:r>
                <a:rPr lang="es-MX" dirty="0">
                  <a:latin typeface="Century Gothic" panose="020B0502020202020204" pitchFamily="34" charset="0"/>
                </a:rPr>
                <a:t>Crear un sentido de pertenencia con la empresa </a:t>
              </a:r>
            </a:p>
          </p:txBody>
        </p:sp>
        <p:sp>
          <p:nvSpPr>
            <p:cNvPr id="13" name="CuadroTexto 12">
              <a:extLst>
                <a:ext uri="{FF2B5EF4-FFF2-40B4-BE49-F238E27FC236}">
                  <a16:creationId xmlns:a16="http://schemas.microsoft.com/office/drawing/2014/main" id="{5D127E68-FB76-402D-754C-0B8C84EBE99F}"/>
                </a:ext>
              </a:extLst>
            </p:cNvPr>
            <p:cNvSpPr txBox="1"/>
            <p:nvPr/>
          </p:nvSpPr>
          <p:spPr>
            <a:xfrm>
              <a:off x="4978401" y="3329928"/>
              <a:ext cx="3733798" cy="923330"/>
            </a:xfrm>
            <a:prstGeom prst="rect">
              <a:avLst/>
            </a:prstGeom>
            <a:noFill/>
          </p:spPr>
          <p:txBody>
            <a:bodyPr wrap="square">
              <a:spAutoFit/>
            </a:bodyPr>
            <a:lstStyle/>
            <a:p>
              <a:pPr algn="ctr"/>
              <a:r>
                <a:rPr lang="es-MX" dirty="0">
                  <a:latin typeface="Century Gothic" panose="020B0502020202020204" pitchFamily="34" charset="0"/>
                </a:rPr>
                <a:t>Delegar y confiar en las personas que trabajan en el equipo</a:t>
              </a:r>
              <a:endParaRPr lang="es-PE" dirty="0"/>
            </a:p>
          </p:txBody>
        </p:sp>
        <p:sp>
          <p:nvSpPr>
            <p:cNvPr id="14" name="CuadroTexto 13">
              <a:extLst>
                <a:ext uri="{FF2B5EF4-FFF2-40B4-BE49-F238E27FC236}">
                  <a16:creationId xmlns:a16="http://schemas.microsoft.com/office/drawing/2014/main" id="{D3ABF6AE-07E0-5A71-B325-5B70BACCCC51}"/>
                </a:ext>
              </a:extLst>
            </p:cNvPr>
            <p:cNvSpPr txBox="1"/>
            <p:nvPr/>
          </p:nvSpPr>
          <p:spPr>
            <a:xfrm>
              <a:off x="2197100" y="4253258"/>
              <a:ext cx="1695450" cy="373796"/>
            </a:xfrm>
            <a:prstGeom prst="rect">
              <a:avLst/>
            </a:prstGeom>
            <a:noFill/>
          </p:spPr>
          <p:txBody>
            <a:bodyPr wrap="square">
              <a:spAutoFit/>
            </a:bodyPr>
            <a:lstStyle/>
            <a:p>
              <a:pPr algn="ctr"/>
              <a:r>
                <a:rPr lang="es-MX" dirty="0">
                  <a:latin typeface="Century Gothic" panose="020B0502020202020204" pitchFamily="34" charset="0"/>
                </a:rPr>
                <a:t>Motivación</a:t>
              </a:r>
              <a:endParaRPr lang="es-PE" dirty="0"/>
            </a:p>
          </p:txBody>
        </p:sp>
        <p:sp>
          <p:nvSpPr>
            <p:cNvPr id="15" name="CuadroTexto 14">
              <a:extLst>
                <a:ext uri="{FF2B5EF4-FFF2-40B4-BE49-F238E27FC236}">
                  <a16:creationId xmlns:a16="http://schemas.microsoft.com/office/drawing/2014/main" id="{852CBA81-5470-C44A-D20C-84636B0E47B0}"/>
                </a:ext>
              </a:extLst>
            </p:cNvPr>
            <p:cNvSpPr txBox="1"/>
            <p:nvPr/>
          </p:nvSpPr>
          <p:spPr>
            <a:xfrm>
              <a:off x="4978401" y="4914770"/>
              <a:ext cx="3905250" cy="646331"/>
            </a:xfrm>
            <a:prstGeom prst="rect">
              <a:avLst/>
            </a:prstGeom>
            <a:noFill/>
          </p:spPr>
          <p:txBody>
            <a:bodyPr wrap="square">
              <a:spAutoFit/>
            </a:bodyPr>
            <a:lstStyle/>
            <a:p>
              <a:pPr algn="ctr"/>
              <a:r>
                <a:rPr lang="es-MX" dirty="0">
                  <a:latin typeface="Century Gothic" panose="020B0502020202020204" pitchFamily="34" charset="0"/>
                </a:rPr>
                <a:t>Celebrar los resultados con el equipo</a:t>
              </a:r>
              <a:endParaRPr lang="es-PE" dirty="0"/>
            </a:p>
          </p:txBody>
        </p:sp>
      </p:grpSp>
      <p:sp>
        <p:nvSpPr>
          <p:cNvPr id="16" name="CuadroTexto 15">
            <a:extLst>
              <a:ext uri="{FF2B5EF4-FFF2-40B4-BE49-F238E27FC236}">
                <a16:creationId xmlns:a16="http://schemas.microsoft.com/office/drawing/2014/main" id="{B0B68276-CF49-91DB-158A-DEA6A203BF45}"/>
              </a:ext>
            </a:extLst>
          </p:cNvPr>
          <p:cNvSpPr txBox="1"/>
          <p:nvPr/>
        </p:nvSpPr>
        <p:spPr>
          <a:xfrm>
            <a:off x="552692" y="2131614"/>
            <a:ext cx="2966056" cy="2246769"/>
          </a:xfrm>
          <a:prstGeom prst="rect">
            <a:avLst/>
          </a:prstGeom>
          <a:noFill/>
          <a:effectLst/>
        </p:spPr>
        <p:txBody>
          <a:bodyPr wrap="square" rtlCol="0">
            <a:spAutoFit/>
          </a:bodyPr>
          <a:lstStyle/>
          <a:p>
            <a:pPr algn="ctr"/>
            <a:r>
              <a:rPr lang="es-ES" sz="2800" b="1" dirty="0">
                <a:latin typeface="Century Gothic" panose="020B0502020202020204" pitchFamily="34" charset="0"/>
              </a:rPr>
              <a:t>¿Cómo potenciar el Trabajo en Equipo en una organización?</a:t>
            </a:r>
            <a:endParaRPr lang="es-PE" sz="2800" b="1" dirty="0">
              <a:latin typeface="Century Gothic" panose="020B0502020202020204" pitchFamily="34" charset="0"/>
            </a:endParaRPr>
          </a:p>
        </p:txBody>
      </p:sp>
      <p:pic>
        <p:nvPicPr>
          <p:cNvPr id="4" name="Imagen 3">
            <a:extLst>
              <a:ext uri="{FF2B5EF4-FFF2-40B4-BE49-F238E27FC236}">
                <a16:creationId xmlns:a16="http://schemas.microsoft.com/office/drawing/2014/main" id="{38011852-42AF-415E-3275-B13DDF47F56D}"/>
              </a:ext>
            </a:extLst>
          </p:cNvPr>
          <p:cNvPicPr>
            <a:picLocks noChangeAspect="1"/>
          </p:cNvPicPr>
          <p:nvPr/>
        </p:nvPicPr>
        <p:blipFill>
          <a:blip r:embed="rId8"/>
          <a:stretch>
            <a:fillRect/>
          </a:stretch>
        </p:blipFill>
        <p:spPr>
          <a:xfrm>
            <a:off x="8894248" y="13569"/>
            <a:ext cx="3286029" cy="1292464"/>
          </a:xfrm>
          <a:prstGeom prst="rect">
            <a:avLst/>
          </a:prstGeom>
        </p:spPr>
      </p:pic>
    </p:spTree>
    <p:extLst>
      <p:ext uri="{BB962C8B-B14F-4D97-AF65-F5344CB8AC3E}">
        <p14:creationId xmlns:p14="http://schemas.microsoft.com/office/powerpoint/2010/main" val="46495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7" name="Google Shape;127;p17"/>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pPr defTabSz="1219170">
                <a:buClr>
                  <a:srgbClr val="000000"/>
                </a:buClr>
              </a:pPr>
              <a:t>18</a:t>
            </a:fld>
            <a:endParaRPr kern="0" dirty="0"/>
          </a:p>
        </p:txBody>
      </p:sp>
      <p:sp>
        <p:nvSpPr>
          <p:cNvPr id="5" name="CuadroTexto 4">
            <a:extLst>
              <a:ext uri="{FF2B5EF4-FFF2-40B4-BE49-F238E27FC236}">
                <a16:creationId xmlns:a16="http://schemas.microsoft.com/office/drawing/2014/main" id="{8AE97882-C88B-9C69-040D-7E8C0085C80B}"/>
              </a:ext>
            </a:extLst>
          </p:cNvPr>
          <p:cNvSpPr txBox="1"/>
          <p:nvPr/>
        </p:nvSpPr>
        <p:spPr>
          <a:xfrm>
            <a:off x="827181" y="2150992"/>
            <a:ext cx="5358047" cy="3477875"/>
          </a:xfrm>
          <a:prstGeom prst="rect">
            <a:avLst/>
          </a:prstGeom>
          <a:noFill/>
        </p:spPr>
        <p:txBody>
          <a:bodyPr wrap="square">
            <a:spAutoFit/>
          </a:bodyPr>
          <a:lstStyle/>
          <a:p>
            <a:pPr algn="just"/>
            <a:r>
              <a:rPr lang="es-PE" sz="2000" b="1" dirty="0">
                <a:solidFill>
                  <a:schemeClr val="bg1"/>
                </a:solidFill>
                <a:latin typeface="Century Gothic" panose="020B0502020202020204" pitchFamily="34" charset="0"/>
              </a:rPr>
              <a:t>Cuando los individuos trabajan juntos en grupos o equipos formales, siempre existe el riesgo de conflicto. </a:t>
            </a:r>
          </a:p>
          <a:p>
            <a:pPr algn="just"/>
            <a:endParaRPr lang="es-PE" sz="2000" b="1" dirty="0">
              <a:solidFill>
                <a:schemeClr val="bg1"/>
              </a:solidFill>
              <a:latin typeface="Century Gothic" panose="020B0502020202020204" pitchFamily="34" charset="0"/>
            </a:endParaRPr>
          </a:p>
          <a:p>
            <a:pPr algn="just"/>
            <a:r>
              <a:rPr lang="es-PE" sz="2000" b="1" dirty="0">
                <a:solidFill>
                  <a:schemeClr val="bg1"/>
                </a:solidFill>
                <a:latin typeface="Century Gothic" panose="020B0502020202020204" pitchFamily="34" charset="0"/>
              </a:rPr>
              <a:t>El conflicto es la reacción psicológica y conductual a la percepción de que otra persona nos está impidiendo lograr una meta, privándonos del derecho a comportarnos de una manera en particular o violando nuestras expectativas de una relación.</a:t>
            </a:r>
          </a:p>
        </p:txBody>
      </p:sp>
      <p:graphicFrame>
        <p:nvGraphicFramePr>
          <p:cNvPr id="6" name="Diagrama 5">
            <a:extLst>
              <a:ext uri="{FF2B5EF4-FFF2-40B4-BE49-F238E27FC236}">
                <a16:creationId xmlns:a16="http://schemas.microsoft.com/office/drawing/2014/main" id="{104B050C-8861-9857-971B-715173CA9994}"/>
              </a:ext>
            </a:extLst>
          </p:cNvPr>
          <p:cNvGraphicFramePr/>
          <p:nvPr>
            <p:extLst>
              <p:ext uri="{D42A27DB-BD31-4B8C-83A1-F6EECF244321}">
                <p14:modId xmlns:p14="http://schemas.microsoft.com/office/powerpoint/2010/main" val="966309692"/>
              </p:ext>
            </p:extLst>
          </p:nvPr>
        </p:nvGraphicFramePr>
        <p:xfrm>
          <a:off x="5560584" y="2103216"/>
          <a:ext cx="7045377" cy="3410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A9C1ACFC-E6CA-F00D-A220-D2A684024D4B}"/>
              </a:ext>
            </a:extLst>
          </p:cNvPr>
          <p:cNvSpPr txBox="1"/>
          <p:nvPr/>
        </p:nvSpPr>
        <p:spPr>
          <a:xfrm>
            <a:off x="827181" y="790392"/>
            <a:ext cx="4603801" cy="646331"/>
          </a:xfrm>
          <a:prstGeom prst="rect">
            <a:avLst/>
          </a:prstGeom>
          <a:noFill/>
          <a:effectLst/>
        </p:spPr>
        <p:txBody>
          <a:bodyPr wrap="square" rtlCol="0">
            <a:spAutoFit/>
          </a:bodyPr>
          <a:lstStyle/>
          <a:p>
            <a:pPr algn="ctr"/>
            <a:r>
              <a:rPr lang="es-ES" sz="3600" b="1" dirty="0">
                <a:solidFill>
                  <a:schemeClr val="bg1"/>
                </a:solidFill>
                <a:latin typeface="Century Gothic" panose="020B0502020202020204" pitchFamily="34" charset="0"/>
              </a:rPr>
              <a:t>Conflicto Grupal</a:t>
            </a:r>
            <a:endParaRPr lang="es-PE" sz="3600" b="1" dirty="0">
              <a:solidFill>
                <a:schemeClr val="bg1"/>
              </a:solidFill>
              <a:latin typeface="Century Gothic" panose="020B0502020202020204" pitchFamily="34" charset="0"/>
            </a:endParaRPr>
          </a:p>
        </p:txBody>
      </p:sp>
      <p:pic>
        <p:nvPicPr>
          <p:cNvPr id="2" name="Imagen 1">
            <a:extLst>
              <a:ext uri="{FF2B5EF4-FFF2-40B4-BE49-F238E27FC236}">
                <a16:creationId xmlns:a16="http://schemas.microsoft.com/office/drawing/2014/main" id="{6876EDDC-12FF-454A-0BAB-B104962BBB78}"/>
              </a:ext>
            </a:extLst>
          </p:cNvPr>
          <p:cNvPicPr>
            <a:picLocks noChangeAspect="1"/>
          </p:cNvPicPr>
          <p:nvPr/>
        </p:nvPicPr>
        <p:blipFill>
          <a:blip r:embed="rId8"/>
          <a:stretch>
            <a:fillRect/>
          </a:stretch>
        </p:blipFill>
        <p:spPr>
          <a:xfrm>
            <a:off x="8905971" y="0"/>
            <a:ext cx="3286029" cy="1292464"/>
          </a:xfrm>
          <a:prstGeom prst="rect">
            <a:avLst/>
          </a:prstGeom>
        </p:spPr>
      </p:pic>
    </p:spTree>
    <p:extLst>
      <p:ext uri="{BB962C8B-B14F-4D97-AF65-F5344CB8AC3E}">
        <p14:creationId xmlns:p14="http://schemas.microsoft.com/office/powerpoint/2010/main" val="460564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0F7EFB63-29F8-F3A6-79C3-486422F0C036}"/>
              </a:ext>
            </a:extLst>
          </p:cNvPr>
          <p:cNvSpPr>
            <a:spLocks noGrp="1"/>
          </p:cNvSpPr>
          <p:nvPr>
            <p:ph type="sldNum" idx="12"/>
          </p:nvPr>
        </p:nvSpPr>
        <p:spPr/>
        <p:txBody>
          <a:bodyPr/>
          <a:lstStyle/>
          <a:p>
            <a:fld id="{00000000-1234-1234-1234-123412341234}" type="slidenum">
              <a:rPr lang="es-PE" smtClean="0"/>
              <a:pPr/>
              <a:t>19</a:t>
            </a:fld>
            <a:endParaRPr lang="es-PE" dirty="0"/>
          </a:p>
        </p:txBody>
      </p:sp>
      <p:pic>
        <p:nvPicPr>
          <p:cNvPr id="5" name="Imagen 4">
            <a:extLst>
              <a:ext uri="{FF2B5EF4-FFF2-40B4-BE49-F238E27FC236}">
                <a16:creationId xmlns:a16="http://schemas.microsoft.com/office/drawing/2014/main" id="{418C3A4C-8426-771F-ACCB-60B2A9D44E15}"/>
              </a:ext>
            </a:extLst>
          </p:cNvPr>
          <p:cNvPicPr>
            <a:picLocks noChangeAspect="1"/>
          </p:cNvPicPr>
          <p:nvPr/>
        </p:nvPicPr>
        <p:blipFill>
          <a:blip r:embed="rId2"/>
          <a:stretch>
            <a:fillRect/>
          </a:stretch>
        </p:blipFill>
        <p:spPr>
          <a:xfrm>
            <a:off x="4599709" y="595745"/>
            <a:ext cx="7440200" cy="5936118"/>
          </a:xfrm>
          <a:prstGeom prst="rect">
            <a:avLst/>
          </a:prstGeom>
        </p:spPr>
      </p:pic>
      <p:graphicFrame>
        <p:nvGraphicFramePr>
          <p:cNvPr id="2" name="Diagrama 1">
            <a:extLst>
              <a:ext uri="{FF2B5EF4-FFF2-40B4-BE49-F238E27FC236}">
                <a16:creationId xmlns:a16="http://schemas.microsoft.com/office/drawing/2014/main" id="{C8FC14F1-E46E-2BF7-2202-83CED0408968}"/>
              </a:ext>
            </a:extLst>
          </p:cNvPr>
          <p:cNvGraphicFramePr/>
          <p:nvPr>
            <p:extLst>
              <p:ext uri="{D42A27DB-BD31-4B8C-83A1-F6EECF244321}">
                <p14:modId xmlns:p14="http://schemas.microsoft.com/office/powerpoint/2010/main" val="2152337001"/>
              </p:ext>
            </p:extLst>
          </p:nvPr>
        </p:nvGraphicFramePr>
        <p:xfrm>
          <a:off x="3425797" y="114714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418648F3-2F9F-E978-A5C7-7A345130B292}"/>
              </a:ext>
            </a:extLst>
          </p:cNvPr>
          <p:cNvSpPr txBox="1"/>
          <p:nvPr/>
        </p:nvSpPr>
        <p:spPr>
          <a:xfrm>
            <a:off x="152091" y="2902368"/>
            <a:ext cx="3461597" cy="954107"/>
          </a:xfrm>
          <a:prstGeom prst="rect">
            <a:avLst/>
          </a:prstGeom>
          <a:noFill/>
          <a:effectLst/>
        </p:spPr>
        <p:txBody>
          <a:bodyPr wrap="square" rtlCol="0">
            <a:spAutoFit/>
          </a:bodyPr>
          <a:lstStyle/>
          <a:p>
            <a:pPr algn="ctr"/>
            <a:r>
              <a:rPr lang="es-ES" sz="2800" b="1" dirty="0">
                <a:latin typeface="Century Gothic" panose="020B0502020202020204" pitchFamily="34" charset="0"/>
              </a:rPr>
              <a:t>Causas del Conflicto Grupal</a:t>
            </a:r>
            <a:endParaRPr lang="es-PE" sz="2800" b="1" dirty="0">
              <a:latin typeface="Century Gothic" panose="020B0502020202020204" pitchFamily="34" charset="0"/>
            </a:endParaRPr>
          </a:p>
        </p:txBody>
      </p:sp>
      <p:pic>
        <p:nvPicPr>
          <p:cNvPr id="7" name="Imagen 6">
            <a:extLst>
              <a:ext uri="{FF2B5EF4-FFF2-40B4-BE49-F238E27FC236}">
                <a16:creationId xmlns:a16="http://schemas.microsoft.com/office/drawing/2014/main" id="{5F444AC5-DE5F-F612-87A9-44F2904536D2}"/>
              </a:ext>
            </a:extLst>
          </p:cNvPr>
          <p:cNvPicPr>
            <a:picLocks noChangeAspect="1"/>
          </p:cNvPicPr>
          <p:nvPr/>
        </p:nvPicPr>
        <p:blipFill>
          <a:blip r:embed="rId8"/>
          <a:stretch>
            <a:fillRect/>
          </a:stretch>
        </p:blipFill>
        <p:spPr>
          <a:xfrm>
            <a:off x="8905971" y="0"/>
            <a:ext cx="3286029" cy="1292464"/>
          </a:xfrm>
          <a:prstGeom prst="rect">
            <a:avLst/>
          </a:prstGeom>
        </p:spPr>
      </p:pic>
    </p:spTree>
    <p:extLst>
      <p:ext uri="{BB962C8B-B14F-4D97-AF65-F5344CB8AC3E}">
        <p14:creationId xmlns:p14="http://schemas.microsoft.com/office/powerpoint/2010/main" val="1226549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103" name="Google Shape;103;p15"/>
          <p:cNvSpPr txBox="1">
            <a:spLocks noGrp="1"/>
          </p:cNvSpPr>
          <p:nvPr>
            <p:ph type="ctrTitle"/>
          </p:nvPr>
        </p:nvSpPr>
        <p:spPr>
          <a:xfrm>
            <a:off x="4308139" y="2428698"/>
            <a:ext cx="7383119" cy="1793858"/>
          </a:xfrm>
          <a:prstGeom prst="rect">
            <a:avLst/>
          </a:prstGeom>
        </p:spPr>
        <p:txBody>
          <a:bodyPr spcFirstLastPara="1" wrap="square" lIns="121900" tIns="121900" rIns="121900" bIns="121900" anchor="ctr" anchorCtr="0">
            <a:noAutofit/>
          </a:bodyPr>
          <a:lstStyle/>
          <a:p>
            <a:pPr algn="ctr"/>
            <a:r>
              <a:rPr lang="es-PE" sz="4400" dirty="0"/>
              <a:t>EQUIPOS DE ALTO RENDIMIENTO</a:t>
            </a:r>
            <a:br>
              <a:rPr lang="es-PE" sz="4400" dirty="0"/>
            </a:br>
            <a:r>
              <a:rPr lang="es-PE" sz="4400" dirty="0"/>
              <a:t>-EAR-</a:t>
            </a:r>
          </a:p>
        </p:txBody>
      </p:sp>
      <p:sp>
        <p:nvSpPr>
          <p:cNvPr id="4" name="CuadroTexto 3">
            <a:extLst>
              <a:ext uri="{FF2B5EF4-FFF2-40B4-BE49-F238E27FC236}">
                <a16:creationId xmlns:a16="http://schemas.microsoft.com/office/drawing/2014/main" id="{85E789E6-A7C5-4DB3-9D8D-90BC75FBB99D}"/>
              </a:ext>
            </a:extLst>
          </p:cNvPr>
          <p:cNvSpPr txBox="1"/>
          <p:nvPr/>
        </p:nvSpPr>
        <p:spPr>
          <a:xfrm>
            <a:off x="4642073" y="5160281"/>
            <a:ext cx="2299053" cy="307777"/>
          </a:xfrm>
          <a:prstGeom prst="rect">
            <a:avLst/>
          </a:prstGeom>
          <a:noFill/>
        </p:spPr>
        <p:txBody>
          <a:bodyPr wrap="square" rtlCol="0">
            <a:spAutoFit/>
          </a:bodyPr>
          <a:lstStyle/>
          <a:p>
            <a:pPr defTabSz="1219170">
              <a:buClr>
                <a:srgbClr val="000000"/>
              </a:buClr>
            </a:pPr>
            <a:r>
              <a:rPr lang="es-PE" sz="1400" b="1" kern="0" dirty="0">
                <a:solidFill>
                  <a:schemeClr val="bg1"/>
                </a:solidFill>
                <a:latin typeface="Arial"/>
                <a:cs typeface="Arial"/>
                <a:sym typeface="Arial"/>
              </a:rPr>
              <a:t>19 de Abril, 2024</a:t>
            </a:r>
          </a:p>
        </p:txBody>
      </p:sp>
      <p:sp>
        <p:nvSpPr>
          <p:cNvPr id="5" name="Rectángulo 4">
            <a:extLst>
              <a:ext uri="{FF2B5EF4-FFF2-40B4-BE49-F238E27FC236}">
                <a16:creationId xmlns:a16="http://schemas.microsoft.com/office/drawing/2014/main" id="{268498F2-D8AC-7A11-60B7-4BDB1179D310}"/>
              </a:ext>
            </a:extLst>
          </p:cNvPr>
          <p:cNvSpPr/>
          <p:nvPr/>
        </p:nvSpPr>
        <p:spPr>
          <a:xfrm>
            <a:off x="0" y="0"/>
            <a:ext cx="808316" cy="7409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Google Shape;236;p28">
            <a:extLst>
              <a:ext uri="{FF2B5EF4-FFF2-40B4-BE49-F238E27FC236}">
                <a16:creationId xmlns:a16="http://schemas.microsoft.com/office/drawing/2014/main" id="{26DA58D9-5A08-F95B-8CAB-3D472C45412C}"/>
              </a:ext>
            </a:extLst>
          </p:cNvPr>
          <p:cNvSpPr txBox="1">
            <a:spLocks/>
          </p:cNvSpPr>
          <p:nvPr/>
        </p:nvSpPr>
        <p:spPr>
          <a:xfrm>
            <a:off x="46358" y="-7883"/>
            <a:ext cx="715600" cy="715600"/>
          </a:xfrm>
          <a:prstGeom prst="rect">
            <a:avLst/>
          </a:prstGeom>
        </p:spPr>
        <p:txBody>
          <a:bodyPr spcFirstLastPara="1" wrap="square" lIns="121900" tIns="121900" rIns="121900" bIns="121900" anchor="ctr" anchorCtr="0">
            <a:no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buClr>
                <a:srgbClr val="000000"/>
              </a:buClr>
              <a:defRPr/>
            </a:pPr>
            <a:fld id="{00000000-1234-1234-1234-123412341234}" type="slidenum">
              <a:rPr lang="en" sz="1733" b="1" kern="0" smtClean="0">
                <a:solidFill>
                  <a:srgbClr val="000099"/>
                </a:solidFill>
                <a:latin typeface="Open Sans"/>
                <a:ea typeface="Open Sans"/>
                <a:cs typeface="Open Sans"/>
                <a:sym typeface="Open Sans"/>
              </a:rPr>
              <a:pPr algn="ctr" defTabSz="1219170">
                <a:buClr>
                  <a:srgbClr val="000000"/>
                </a:buClr>
                <a:defRPr/>
              </a:pPr>
              <a:t>2</a:t>
            </a:fld>
            <a:endParaRPr lang="en" sz="1733" b="1" kern="0" dirty="0">
              <a:solidFill>
                <a:srgbClr val="000099"/>
              </a:solidFill>
              <a:latin typeface="Open Sans"/>
              <a:ea typeface="Open Sans"/>
              <a:cs typeface="Open Sans"/>
              <a:sym typeface="Open Sans"/>
            </a:endParaRPr>
          </a:p>
        </p:txBody>
      </p:sp>
      <p:pic>
        <p:nvPicPr>
          <p:cNvPr id="6" name="Imagen 5">
            <a:extLst>
              <a:ext uri="{FF2B5EF4-FFF2-40B4-BE49-F238E27FC236}">
                <a16:creationId xmlns:a16="http://schemas.microsoft.com/office/drawing/2014/main" id="{BC6B56D0-E863-C04D-5AFF-131905213E21}"/>
              </a:ext>
            </a:extLst>
          </p:cNvPr>
          <p:cNvPicPr>
            <a:picLocks noChangeAspect="1"/>
          </p:cNvPicPr>
          <p:nvPr/>
        </p:nvPicPr>
        <p:blipFill>
          <a:blip r:embed="rId4"/>
          <a:stretch>
            <a:fillRect/>
          </a:stretch>
        </p:blipFill>
        <p:spPr>
          <a:xfrm>
            <a:off x="0" y="3643720"/>
            <a:ext cx="4056185" cy="1793858"/>
          </a:xfrm>
          <a:prstGeom prst="rect">
            <a:avLst/>
          </a:prstGeom>
        </p:spPr>
      </p:pic>
      <p:sp>
        <p:nvSpPr>
          <p:cNvPr id="7" name="CuadroTexto 6">
            <a:extLst>
              <a:ext uri="{FF2B5EF4-FFF2-40B4-BE49-F238E27FC236}">
                <a16:creationId xmlns:a16="http://schemas.microsoft.com/office/drawing/2014/main" id="{97F54229-0038-FE14-80BE-1E5ED5F46647}"/>
              </a:ext>
            </a:extLst>
          </p:cNvPr>
          <p:cNvSpPr txBox="1"/>
          <p:nvPr/>
        </p:nvSpPr>
        <p:spPr>
          <a:xfrm>
            <a:off x="7266658" y="5553059"/>
            <a:ext cx="3859545" cy="523220"/>
          </a:xfrm>
          <a:prstGeom prst="rect">
            <a:avLst/>
          </a:prstGeom>
          <a:noFill/>
        </p:spPr>
        <p:txBody>
          <a:bodyPr wrap="square" rtlCol="0">
            <a:spAutoFit/>
          </a:bodyPr>
          <a:lstStyle/>
          <a:p>
            <a:r>
              <a:rPr lang="es-PE" sz="1400" b="1" dirty="0">
                <a:solidFill>
                  <a:schemeClr val="bg1"/>
                </a:solidFill>
              </a:rPr>
              <a:t>Expositor:</a:t>
            </a:r>
          </a:p>
          <a:p>
            <a:r>
              <a:rPr lang="es-PE" sz="1400" b="1" dirty="0">
                <a:solidFill>
                  <a:schemeClr val="bg1"/>
                </a:solidFill>
              </a:rPr>
              <a:t>Dr. </a:t>
            </a:r>
            <a:r>
              <a:rPr lang="es-PE" sz="1400" b="1" dirty="0" err="1">
                <a:solidFill>
                  <a:schemeClr val="bg1"/>
                </a:solidFill>
              </a:rPr>
              <a:t>Felix</a:t>
            </a:r>
            <a:r>
              <a:rPr lang="es-PE" sz="1400" b="1" dirty="0">
                <a:solidFill>
                  <a:schemeClr val="bg1"/>
                </a:solidFill>
              </a:rPr>
              <a:t> J. Del Rosario Avalos</a:t>
            </a:r>
          </a:p>
        </p:txBody>
      </p:sp>
      <p:pic>
        <p:nvPicPr>
          <p:cNvPr id="8" name="Picture 8" descr="MAN47">
            <a:extLst>
              <a:ext uri="{FF2B5EF4-FFF2-40B4-BE49-F238E27FC236}">
                <a16:creationId xmlns:a16="http://schemas.microsoft.com/office/drawing/2014/main" id="{03EA694D-3968-A8D7-88C5-443424E53A04}"/>
              </a:ext>
            </a:extLst>
          </p:cNvPr>
          <p:cNvPicPr>
            <a:picLocks noChangeAspect="1" noChangeArrowheads="1" noCrop="1"/>
          </p:cNvPicPr>
          <p:nvPr/>
        </p:nvPicPr>
        <p:blipFill>
          <a:blip r:embed="rId5"/>
          <a:srcRect/>
          <a:stretch>
            <a:fillRect/>
          </a:stretch>
        </p:blipFill>
        <p:spPr bwMode="auto">
          <a:xfrm>
            <a:off x="10393757" y="4998877"/>
            <a:ext cx="1297501" cy="129546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3F8FA509-B518-339F-3ACA-D717DA73A430}"/>
              </a:ext>
            </a:extLst>
          </p:cNvPr>
          <p:cNvSpPr>
            <a:spLocks noGrp="1"/>
          </p:cNvSpPr>
          <p:nvPr>
            <p:ph type="sldNum" idx="12"/>
          </p:nvPr>
        </p:nvSpPr>
        <p:spPr/>
        <p:txBody>
          <a:bodyPr/>
          <a:lstStyle/>
          <a:p>
            <a:fld id="{00000000-1234-1234-1234-123412341234}" type="slidenum">
              <a:rPr lang="es-PE" smtClean="0"/>
              <a:pPr/>
              <a:t>20</a:t>
            </a:fld>
            <a:endParaRPr lang="es-PE" dirty="0"/>
          </a:p>
        </p:txBody>
      </p:sp>
      <p:sp>
        <p:nvSpPr>
          <p:cNvPr id="5" name="CuadroTexto 4">
            <a:extLst>
              <a:ext uri="{FF2B5EF4-FFF2-40B4-BE49-F238E27FC236}">
                <a16:creationId xmlns:a16="http://schemas.microsoft.com/office/drawing/2014/main" id="{717A61D1-95AD-D912-531F-C9071C74BFBA}"/>
              </a:ext>
            </a:extLst>
          </p:cNvPr>
          <p:cNvSpPr txBox="1"/>
          <p:nvPr/>
        </p:nvSpPr>
        <p:spPr>
          <a:xfrm>
            <a:off x="1671744" y="1403300"/>
            <a:ext cx="6105378" cy="2308324"/>
          </a:xfrm>
          <a:prstGeom prst="rect">
            <a:avLst/>
          </a:prstGeom>
          <a:noFill/>
        </p:spPr>
        <p:txBody>
          <a:bodyPr wrap="square">
            <a:spAutoFit/>
          </a:bodyPr>
          <a:lstStyle/>
          <a:p>
            <a:r>
              <a:rPr lang="es-MX" sz="4800" b="1" kern="1800" dirty="0">
                <a:latin typeface="Open Sans" panose="020B0606030504020204" pitchFamily="34" charset="0"/>
                <a:ea typeface="Times New Roman" panose="02020603050405020304" pitchFamily="18" charset="0"/>
                <a:cs typeface="Times New Roman" panose="02020603050405020304" pitchFamily="18" charset="0"/>
              </a:rPr>
              <a:t>E</a:t>
            </a:r>
            <a:r>
              <a:rPr lang="es-MX" sz="4800" b="1" kern="1800" dirty="0">
                <a:effectLst/>
                <a:latin typeface="Open Sans" panose="020B0606030504020204" pitchFamily="34" charset="0"/>
                <a:ea typeface="Times New Roman" panose="02020603050405020304" pitchFamily="18" charset="0"/>
                <a:cs typeface="Times New Roman" panose="02020603050405020304" pitchFamily="18" charset="0"/>
              </a:rPr>
              <a:t>quipos de </a:t>
            </a:r>
          </a:p>
          <a:p>
            <a:r>
              <a:rPr lang="es-MX" sz="4800" b="1" kern="1800" dirty="0">
                <a:effectLst/>
                <a:latin typeface="Open Sans" panose="020B0606030504020204" pitchFamily="34" charset="0"/>
                <a:ea typeface="Times New Roman" panose="02020603050405020304" pitchFamily="18" charset="0"/>
                <a:cs typeface="Times New Roman" panose="02020603050405020304" pitchFamily="18" charset="0"/>
              </a:rPr>
              <a:t>alto rendimiento -EAR</a:t>
            </a:r>
            <a:endParaRPr lang="es-PE" sz="4800" dirty="0"/>
          </a:p>
        </p:txBody>
      </p:sp>
      <p:pic>
        <p:nvPicPr>
          <p:cNvPr id="6" name="Imagen 5">
            <a:extLst>
              <a:ext uri="{FF2B5EF4-FFF2-40B4-BE49-F238E27FC236}">
                <a16:creationId xmlns:a16="http://schemas.microsoft.com/office/drawing/2014/main" id="{38F1FD16-32D4-5504-FCEA-281F170995CD}"/>
              </a:ext>
            </a:extLst>
          </p:cNvPr>
          <p:cNvPicPr>
            <a:picLocks noChangeAspect="1"/>
          </p:cNvPicPr>
          <p:nvPr/>
        </p:nvPicPr>
        <p:blipFill>
          <a:blip r:embed="rId2"/>
          <a:stretch>
            <a:fillRect/>
          </a:stretch>
        </p:blipFill>
        <p:spPr>
          <a:xfrm>
            <a:off x="8725266" y="569274"/>
            <a:ext cx="2619375" cy="1743075"/>
          </a:xfrm>
          <a:prstGeom prst="rect">
            <a:avLst/>
          </a:prstGeom>
        </p:spPr>
      </p:pic>
      <p:pic>
        <p:nvPicPr>
          <p:cNvPr id="2050" name="Picture 2" descr="Las 7 características que debe tener un equipo de alto rendimiento">
            <a:extLst>
              <a:ext uri="{FF2B5EF4-FFF2-40B4-BE49-F238E27FC236}">
                <a16:creationId xmlns:a16="http://schemas.microsoft.com/office/drawing/2014/main" id="{378B2241-8E72-E562-55E7-79293A52E6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5266" y="2557462"/>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ndimiento del trabajo en equipo. Saber">
            <a:extLst>
              <a:ext uri="{FF2B5EF4-FFF2-40B4-BE49-F238E27FC236}">
                <a16:creationId xmlns:a16="http://schemas.microsoft.com/office/drawing/2014/main" id="{06A9F2F9-6D77-F030-B0B3-E5F45C5CFE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5266" y="4545650"/>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 8 secretos de los equipos de alto rendimiento | YoSoy - Ingeniería para  el Ser">
            <a:extLst>
              <a:ext uri="{FF2B5EF4-FFF2-40B4-BE49-F238E27FC236}">
                <a16:creationId xmlns:a16="http://schemas.microsoft.com/office/drawing/2014/main" id="{36FDDD84-DD74-BEEF-5574-1B688F81DB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2332" y="4545649"/>
            <a:ext cx="3168455" cy="177433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16DB280E-EA26-C39F-36E7-4FB13C25D912}"/>
              </a:ext>
            </a:extLst>
          </p:cNvPr>
          <p:cNvPicPr>
            <a:picLocks noChangeAspect="1"/>
          </p:cNvPicPr>
          <p:nvPr/>
        </p:nvPicPr>
        <p:blipFill>
          <a:blip r:embed="rId6"/>
          <a:stretch>
            <a:fillRect/>
          </a:stretch>
        </p:blipFill>
        <p:spPr>
          <a:xfrm>
            <a:off x="4171631" y="2782767"/>
            <a:ext cx="3286029" cy="1292464"/>
          </a:xfrm>
          <a:prstGeom prst="rect">
            <a:avLst/>
          </a:prstGeom>
        </p:spPr>
      </p:pic>
    </p:spTree>
    <p:extLst>
      <p:ext uri="{BB962C8B-B14F-4D97-AF65-F5344CB8AC3E}">
        <p14:creationId xmlns:p14="http://schemas.microsoft.com/office/powerpoint/2010/main" val="932611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0F7EFB63-29F8-F3A6-79C3-486422F0C036}"/>
              </a:ext>
            </a:extLst>
          </p:cNvPr>
          <p:cNvSpPr>
            <a:spLocks noGrp="1"/>
          </p:cNvSpPr>
          <p:nvPr>
            <p:ph type="sldNum" idx="12"/>
          </p:nvPr>
        </p:nvSpPr>
        <p:spPr/>
        <p:txBody>
          <a:bodyPr/>
          <a:lstStyle/>
          <a:p>
            <a:fld id="{00000000-1234-1234-1234-123412341234}" type="slidenum">
              <a:rPr lang="es-PE" smtClean="0"/>
              <a:pPr/>
              <a:t>21</a:t>
            </a:fld>
            <a:endParaRPr lang="es-PE" dirty="0"/>
          </a:p>
        </p:txBody>
      </p:sp>
      <p:sp>
        <p:nvSpPr>
          <p:cNvPr id="4" name="CuadroTexto 3">
            <a:extLst>
              <a:ext uri="{FF2B5EF4-FFF2-40B4-BE49-F238E27FC236}">
                <a16:creationId xmlns:a16="http://schemas.microsoft.com/office/drawing/2014/main" id="{AC6B89A4-5831-295B-1FAE-60F171D96C22}"/>
              </a:ext>
            </a:extLst>
          </p:cNvPr>
          <p:cNvSpPr txBox="1"/>
          <p:nvPr/>
        </p:nvSpPr>
        <p:spPr>
          <a:xfrm>
            <a:off x="630701" y="5030996"/>
            <a:ext cx="10930597" cy="993477"/>
          </a:xfrm>
          <a:prstGeom prst="rect">
            <a:avLst/>
          </a:prstGeom>
          <a:noFill/>
        </p:spPr>
        <p:txBody>
          <a:bodyPr wrap="square">
            <a:spAutoFit/>
          </a:bodyPr>
          <a:lstStyle/>
          <a:p>
            <a:pPr algn="ctr">
              <a:lnSpc>
                <a:spcPct val="107000"/>
              </a:lnSpc>
              <a:spcAft>
                <a:spcPts val="750"/>
              </a:spcAft>
            </a:pPr>
            <a:r>
              <a:rPr lang="es-PE" sz="2800" b="1" kern="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Los equipos de alto rendimiento se caracterizan por estar perfectamente cohesionados.</a:t>
            </a:r>
            <a:endParaRPr lang="es-PE"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Elementos multimedia en línea 5" title="Características de los equipos de alto rendimiento | Liderazgo | César Piqueras">
            <a:hlinkClick r:id="" action="ppaction://media"/>
            <a:extLst>
              <a:ext uri="{FF2B5EF4-FFF2-40B4-BE49-F238E27FC236}">
                <a16:creationId xmlns:a16="http://schemas.microsoft.com/office/drawing/2014/main" id="{609CDBE0-41DF-0A2E-A275-375F65AC61FF}"/>
              </a:ext>
            </a:extLst>
          </p:cNvPr>
          <p:cNvPicPr>
            <a:picLocks noRot="1" noChangeAspect="1"/>
          </p:cNvPicPr>
          <p:nvPr>
            <a:videoFile r:link="rId1"/>
          </p:nvPr>
        </p:nvPicPr>
        <p:blipFill>
          <a:blip r:embed="rId3"/>
          <a:stretch>
            <a:fillRect/>
          </a:stretch>
        </p:blipFill>
        <p:spPr>
          <a:xfrm>
            <a:off x="2018858" y="715600"/>
            <a:ext cx="8194287" cy="4038107"/>
          </a:xfrm>
          <a:prstGeom prst="rect">
            <a:avLst/>
          </a:prstGeom>
        </p:spPr>
      </p:pic>
      <p:pic>
        <p:nvPicPr>
          <p:cNvPr id="2" name="Imagen 1">
            <a:extLst>
              <a:ext uri="{FF2B5EF4-FFF2-40B4-BE49-F238E27FC236}">
                <a16:creationId xmlns:a16="http://schemas.microsoft.com/office/drawing/2014/main" id="{8D981C9C-4439-94B2-7AF3-72FD0464A662}"/>
              </a:ext>
            </a:extLst>
          </p:cNvPr>
          <p:cNvPicPr>
            <a:picLocks noChangeAspect="1"/>
          </p:cNvPicPr>
          <p:nvPr/>
        </p:nvPicPr>
        <p:blipFill>
          <a:blip r:embed="rId4"/>
          <a:stretch>
            <a:fillRect/>
          </a:stretch>
        </p:blipFill>
        <p:spPr>
          <a:xfrm>
            <a:off x="8905971" y="5521872"/>
            <a:ext cx="3286029" cy="1292464"/>
          </a:xfrm>
          <a:prstGeom prst="rect">
            <a:avLst/>
          </a:prstGeom>
        </p:spPr>
      </p:pic>
    </p:spTree>
    <p:extLst>
      <p:ext uri="{BB962C8B-B14F-4D97-AF65-F5344CB8AC3E}">
        <p14:creationId xmlns:p14="http://schemas.microsoft.com/office/powerpoint/2010/main" val="102782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7" name="Google Shape;127;p17"/>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pPr defTabSz="1219170">
                <a:buClr>
                  <a:srgbClr val="000000"/>
                </a:buClr>
              </a:pPr>
              <a:t>22</a:t>
            </a:fld>
            <a:endParaRPr kern="0" dirty="0"/>
          </a:p>
        </p:txBody>
      </p:sp>
      <p:sp>
        <p:nvSpPr>
          <p:cNvPr id="3" name="CuadroTexto 2">
            <a:extLst>
              <a:ext uri="{FF2B5EF4-FFF2-40B4-BE49-F238E27FC236}">
                <a16:creationId xmlns:a16="http://schemas.microsoft.com/office/drawing/2014/main" id="{449F2225-3380-7867-4C82-A647FB65C771}"/>
              </a:ext>
            </a:extLst>
          </p:cNvPr>
          <p:cNvSpPr txBox="1"/>
          <p:nvPr/>
        </p:nvSpPr>
        <p:spPr>
          <a:xfrm>
            <a:off x="5943600" y="1460667"/>
            <a:ext cx="5375564" cy="4681666"/>
          </a:xfrm>
          <a:prstGeom prst="rect">
            <a:avLst/>
          </a:prstGeom>
          <a:noFill/>
        </p:spPr>
        <p:txBody>
          <a:bodyPr wrap="square">
            <a:spAutoFit/>
          </a:bodyPr>
          <a:lstStyle/>
          <a:p>
            <a:pPr algn="just">
              <a:lnSpc>
                <a:spcPct val="107000"/>
              </a:lnSpc>
              <a:spcAft>
                <a:spcPts val="750"/>
              </a:spcAft>
            </a:pPr>
            <a:r>
              <a:rPr lang="es-PE" sz="2800" kern="0" dirty="0">
                <a:solidFill>
                  <a:schemeClr val="bg1"/>
                </a:solidFill>
                <a:effectLst/>
                <a:latin typeface="Open Sans" panose="020B0606030504020204" pitchFamily="34" charset="0"/>
                <a:ea typeface="Times New Roman" panose="02020603050405020304" pitchFamily="18" charset="0"/>
                <a:cs typeface="Times New Roman" panose="02020603050405020304" pitchFamily="18" charset="0"/>
              </a:rPr>
              <a:t>Un </a:t>
            </a:r>
            <a:r>
              <a:rPr lang="es-PE" sz="2800" b="1" kern="0" dirty="0">
                <a:solidFill>
                  <a:schemeClr val="bg1"/>
                </a:solidFill>
                <a:effectLst/>
                <a:latin typeface="Open Sans" panose="020B0606030504020204" pitchFamily="34" charset="0"/>
                <a:ea typeface="Times New Roman" panose="02020603050405020304" pitchFamily="18" charset="0"/>
                <a:cs typeface="Times New Roman" panose="02020603050405020304" pitchFamily="18" charset="0"/>
              </a:rPr>
              <a:t>Equipo de Alto Rendimiento (EAR)</a:t>
            </a:r>
            <a:r>
              <a:rPr lang="es-PE" sz="2800" kern="0" dirty="0">
                <a:solidFill>
                  <a:schemeClr val="bg1"/>
                </a:solidFill>
                <a:effectLst/>
                <a:latin typeface="Open Sans" panose="020B0606030504020204" pitchFamily="34" charset="0"/>
                <a:ea typeface="Times New Roman" panose="02020603050405020304" pitchFamily="18" charset="0"/>
                <a:cs typeface="Times New Roman" panose="02020603050405020304" pitchFamily="18" charset="0"/>
              </a:rPr>
              <a:t> es un equipo que cumple con las premisas anteriores pero que es capaz de optimizar los recursos de los que dispone (materiales o humanos) para elaborar bienes o servicios por encima de la media producida por un equipo similar.</a:t>
            </a:r>
            <a:endParaRPr lang="es-PE"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C295253A-D7D5-0CC7-8E02-A5E4045BB2FD}"/>
              </a:ext>
            </a:extLst>
          </p:cNvPr>
          <p:cNvPicPr>
            <a:picLocks noChangeAspect="1"/>
          </p:cNvPicPr>
          <p:nvPr/>
        </p:nvPicPr>
        <p:blipFill>
          <a:blip r:embed="rId3"/>
          <a:stretch>
            <a:fillRect/>
          </a:stretch>
        </p:blipFill>
        <p:spPr>
          <a:xfrm>
            <a:off x="684257" y="1218899"/>
            <a:ext cx="4799700" cy="4475319"/>
          </a:xfrm>
          <a:prstGeom prst="rect">
            <a:avLst/>
          </a:prstGeom>
        </p:spPr>
      </p:pic>
      <p:pic>
        <p:nvPicPr>
          <p:cNvPr id="2" name="Imagen 1">
            <a:extLst>
              <a:ext uri="{FF2B5EF4-FFF2-40B4-BE49-F238E27FC236}">
                <a16:creationId xmlns:a16="http://schemas.microsoft.com/office/drawing/2014/main" id="{CD936323-AA11-0325-FB31-AEFA7670E699}"/>
              </a:ext>
            </a:extLst>
          </p:cNvPr>
          <p:cNvPicPr>
            <a:picLocks noChangeAspect="1"/>
          </p:cNvPicPr>
          <p:nvPr/>
        </p:nvPicPr>
        <p:blipFill>
          <a:blip r:embed="rId4"/>
          <a:stretch>
            <a:fillRect/>
          </a:stretch>
        </p:blipFill>
        <p:spPr>
          <a:xfrm>
            <a:off x="8905971" y="0"/>
            <a:ext cx="3286029" cy="1292464"/>
          </a:xfrm>
          <a:prstGeom prst="rect">
            <a:avLst/>
          </a:prstGeom>
        </p:spPr>
      </p:pic>
    </p:spTree>
    <p:extLst>
      <p:ext uri="{BB962C8B-B14F-4D97-AF65-F5344CB8AC3E}">
        <p14:creationId xmlns:p14="http://schemas.microsoft.com/office/powerpoint/2010/main" val="3343659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7" name="Google Shape;127;p17"/>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pPr defTabSz="1219170">
                <a:buClr>
                  <a:srgbClr val="000000"/>
                </a:buClr>
              </a:pPr>
              <a:t>23</a:t>
            </a:fld>
            <a:endParaRPr kern="0" dirty="0"/>
          </a:p>
        </p:txBody>
      </p:sp>
      <p:sp>
        <p:nvSpPr>
          <p:cNvPr id="7" name="CuadroTexto 6">
            <a:extLst>
              <a:ext uri="{FF2B5EF4-FFF2-40B4-BE49-F238E27FC236}">
                <a16:creationId xmlns:a16="http://schemas.microsoft.com/office/drawing/2014/main" id="{E1EEA72C-19B1-EC91-8695-3C54F1BDBD09}"/>
              </a:ext>
            </a:extLst>
          </p:cNvPr>
          <p:cNvSpPr txBox="1"/>
          <p:nvPr/>
        </p:nvSpPr>
        <p:spPr>
          <a:xfrm>
            <a:off x="4473525" y="606717"/>
            <a:ext cx="7111859" cy="5105821"/>
          </a:xfrm>
          <a:prstGeom prst="rect">
            <a:avLst/>
          </a:prstGeom>
          <a:noFill/>
        </p:spPr>
        <p:txBody>
          <a:bodyPr wrap="square">
            <a:spAutoFit/>
          </a:bodyPr>
          <a:lstStyle/>
          <a:p>
            <a:pPr algn="just">
              <a:lnSpc>
                <a:spcPct val="107000"/>
              </a:lnSpc>
              <a:spcAft>
                <a:spcPts val="750"/>
              </a:spcAft>
            </a:pPr>
            <a:r>
              <a:rPr lang="es-PE" sz="2400" b="1" kern="0" dirty="0">
                <a:solidFill>
                  <a:schemeClr val="bg1"/>
                </a:solidFill>
                <a:effectLst/>
                <a:latin typeface="Open Sans" panose="020B0606030504020204" pitchFamily="34" charset="0"/>
                <a:ea typeface="Times New Roman" panose="02020603050405020304" pitchFamily="18" charset="0"/>
                <a:cs typeface="Times New Roman" panose="02020603050405020304" pitchFamily="18" charset="0"/>
              </a:rPr>
              <a:t>Las competencias que hacen a un equipo efectivo son:</a:t>
            </a:r>
          </a:p>
          <a:p>
            <a:pPr algn="just">
              <a:lnSpc>
                <a:spcPct val="107000"/>
              </a:lnSpc>
              <a:spcAft>
                <a:spcPts val="750"/>
              </a:spcAft>
            </a:pPr>
            <a:endParaRPr lang="es-PE" sz="20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es-PE" sz="2000" kern="0" dirty="0">
                <a:solidFill>
                  <a:schemeClr val="bg1"/>
                </a:solidFill>
                <a:effectLst/>
                <a:latin typeface="Open Sans" panose="020B0606030504020204" pitchFamily="34" charset="0"/>
                <a:ea typeface="Times New Roman" panose="02020603050405020304" pitchFamily="18" charset="0"/>
                <a:cs typeface="Times New Roman" panose="02020603050405020304" pitchFamily="18" charset="0"/>
              </a:rPr>
              <a:t>Empatía o comprensión interpersonal</a:t>
            </a:r>
            <a:endParaRPr lang="es-PE"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es-PE" sz="2000" kern="0" dirty="0">
                <a:solidFill>
                  <a:schemeClr val="bg1"/>
                </a:solidFill>
                <a:effectLst/>
                <a:latin typeface="Open Sans" panose="020B0606030504020204" pitchFamily="34" charset="0"/>
                <a:ea typeface="Times New Roman" panose="02020603050405020304" pitchFamily="18" charset="0"/>
                <a:cs typeface="Times New Roman" panose="02020603050405020304" pitchFamily="18" charset="0"/>
              </a:rPr>
              <a:t>Cooperación y unificación de los esfuerzos</a:t>
            </a:r>
            <a:endParaRPr lang="es-PE"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es-PE" sz="2000" kern="0" dirty="0">
                <a:solidFill>
                  <a:schemeClr val="bg1"/>
                </a:solidFill>
                <a:effectLst/>
                <a:latin typeface="Open Sans" panose="020B0606030504020204" pitchFamily="34" charset="0"/>
                <a:ea typeface="Times New Roman" panose="02020603050405020304" pitchFamily="18" charset="0"/>
                <a:cs typeface="Times New Roman" panose="02020603050405020304" pitchFamily="18" charset="0"/>
              </a:rPr>
              <a:t>Comunicación abierta, explicación de las normas y las expectativas y comparación entre los miembros del equipo de bajo rendimiento</a:t>
            </a:r>
            <a:endParaRPr lang="es-PE"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es-PE" sz="2000" kern="0" dirty="0">
                <a:solidFill>
                  <a:schemeClr val="bg1"/>
                </a:solidFill>
                <a:effectLst/>
                <a:latin typeface="Open Sans" panose="020B0606030504020204" pitchFamily="34" charset="0"/>
                <a:ea typeface="Times New Roman" panose="02020603050405020304" pitchFamily="18" charset="0"/>
                <a:cs typeface="Times New Roman" panose="02020603050405020304" pitchFamily="18" charset="0"/>
              </a:rPr>
              <a:t>Adecuada motivación de logro que impulsa al equipo a prestar atención al </a:t>
            </a:r>
            <a:r>
              <a:rPr lang="es-PE" sz="2000" kern="0" dirty="0" err="1">
                <a:solidFill>
                  <a:schemeClr val="bg1"/>
                </a:solidFill>
                <a:effectLst/>
                <a:latin typeface="Open Sans" panose="020B0606030504020204" pitchFamily="34" charset="0"/>
                <a:ea typeface="Times New Roman" panose="02020603050405020304" pitchFamily="18" charset="0"/>
                <a:cs typeface="Times New Roman" panose="02020603050405020304" pitchFamily="18" charset="0"/>
              </a:rPr>
              <a:t>feedback</a:t>
            </a:r>
            <a:r>
              <a:rPr lang="es-PE" sz="2000" kern="0" dirty="0">
                <a:solidFill>
                  <a:schemeClr val="bg1"/>
                </a:solidFill>
                <a:effectLst/>
                <a:latin typeface="Open Sans" panose="020B0606030504020204" pitchFamily="34" charset="0"/>
                <a:ea typeface="Times New Roman" panose="02020603050405020304" pitchFamily="18" charset="0"/>
                <a:cs typeface="Times New Roman" panose="02020603050405020304" pitchFamily="18" charset="0"/>
              </a:rPr>
              <a:t> de sus resultados y a desear hacer mejor las cosas</a:t>
            </a:r>
            <a:endParaRPr lang="es-PE"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es-PE" sz="2000" kern="0" dirty="0">
                <a:solidFill>
                  <a:schemeClr val="bg1"/>
                </a:solidFill>
                <a:effectLst/>
                <a:latin typeface="Open Sans" panose="020B0606030504020204" pitchFamily="34" charset="0"/>
                <a:ea typeface="Times New Roman" panose="02020603050405020304" pitchFamily="18" charset="0"/>
                <a:cs typeface="Times New Roman" panose="02020603050405020304" pitchFamily="18" charset="0"/>
              </a:rPr>
              <a:t>Autoconciencia en el sentido de evaluar sus puntos fuertes y débiles como equipo</a:t>
            </a:r>
            <a:endParaRPr lang="es-PE"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a:extLst>
              <a:ext uri="{FF2B5EF4-FFF2-40B4-BE49-F238E27FC236}">
                <a16:creationId xmlns:a16="http://schemas.microsoft.com/office/drawing/2014/main" id="{9D95E9BC-4BB3-D47A-E695-4C59BC2D8BD8}"/>
              </a:ext>
            </a:extLst>
          </p:cNvPr>
          <p:cNvPicPr>
            <a:picLocks noChangeAspect="1"/>
          </p:cNvPicPr>
          <p:nvPr/>
        </p:nvPicPr>
        <p:blipFill>
          <a:blip r:embed="rId3"/>
          <a:stretch>
            <a:fillRect/>
          </a:stretch>
        </p:blipFill>
        <p:spPr>
          <a:xfrm>
            <a:off x="396020" y="1922730"/>
            <a:ext cx="3697678" cy="3676212"/>
          </a:xfrm>
          <a:prstGeom prst="rect">
            <a:avLst/>
          </a:prstGeom>
        </p:spPr>
      </p:pic>
      <p:pic>
        <p:nvPicPr>
          <p:cNvPr id="2" name="Imagen 1">
            <a:extLst>
              <a:ext uri="{FF2B5EF4-FFF2-40B4-BE49-F238E27FC236}">
                <a16:creationId xmlns:a16="http://schemas.microsoft.com/office/drawing/2014/main" id="{D038C801-13BA-3204-5F7F-1DA24A790027}"/>
              </a:ext>
            </a:extLst>
          </p:cNvPr>
          <p:cNvPicPr>
            <a:picLocks noChangeAspect="1"/>
          </p:cNvPicPr>
          <p:nvPr/>
        </p:nvPicPr>
        <p:blipFill>
          <a:blip r:embed="rId4"/>
          <a:stretch>
            <a:fillRect/>
          </a:stretch>
        </p:blipFill>
        <p:spPr>
          <a:xfrm>
            <a:off x="8905971" y="5565469"/>
            <a:ext cx="3286029" cy="1292464"/>
          </a:xfrm>
          <a:prstGeom prst="rect">
            <a:avLst/>
          </a:prstGeom>
        </p:spPr>
      </p:pic>
    </p:spTree>
    <p:extLst>
      <p:ext uri="{BB962C8B-B14F-4D97-AF65-F5344CB8AC3E}">
        <p14:creationId xmlns:p14="http://schemas.microsoft.com/office/powerpoint/2010/main" val="94836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0F7EFB63-29F8-F3A6-79C3-486422F0C036}"/>
              </a:ext>
            </a:extLst>
          </p:cNvPr>
          <p:cNvSpPr>
            <a:spLocks noGrp="1"/>
          </p:cNvSpPr>
          <p:nvPr>
            <p:ph type="sldNum" idx="12"/>
          </p:nvPr>
        </p:nvSpPr>
        <p:spPr/>
        <p:txBody>
          <a:bodyPr/>
          <a:lstStyle/>
          <a:p>
            <a:fld id="{00000000-1234-1234-1234-123412341234}" type="slidenum">
              <a:rPr lang="es-PE" smtClean="0"/>
              <a:pPr/>
              <a:t>24</a:t>
            </a:fld>
            <a:endParaRPr lang="es-PE" dirty="0"/>
          </a:p>
        </p:txBody>
      </p:sp>
      <p:sp>
        <p:nvSpPr>
          <p:cNvPr id="10" name="Rectangle 7">
            <a:extLst>
              <a:ext uri="{FF2B5EF4-FFF2-40B4-BE49-F238E27FC236}">
                <a16:creationId xmlns:a16="http://schemas.microsoft.com/office/drawing/2014/main" id="{E00953C4-0880-8D59-E1FE-7E78CADF9C02}"/>
              </a:ext>
            </a:extLst>
          </p:cNvPr>
          <p:cNvSpPr>
            <a:spLocks noChangeArrowheads="1"/>
          </p:cNvSpPr>
          <p:nvPr/>
        </p:nvSpPr>
        <p:spPr bwMode="auto">
          <a:xfrm>
            <a:off x="2082019" y="532632"/>
            <a:ext cx="5054990" cy="887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2400" b="1" i="0" u="none" strike="noStrike" cap="none" normalizeH="0" baseline="0" dirty="0">
                <a:ln>
                  <a:noFill/>
                </a:ln>
                <a:solidFill>
                  <a:srgbClr val="333333"/>
                </a:solidFill>
                <a:effectLst/>
                <a:latin typeface="Open Sans" panose="020B0606030504020204" pitchFamily="34" charset="0"/>
                <a:ea typeface="Times New Roman" panose="02020603050405020304" pitchFamily="18" charset="0"/>
                <a:cs typeface="Open Sans" panose="020B0606030504020204" pitchFamily="34" charset="0"/>
              </a:rPr>
              <a:t>Las competencias que hacen a un equipo efectivo son:</a:t>
            </a:r>
            <a:endParaRPr kumimoji="0" lang="es-PE" altLang="es-PE" sz="2400" b="1" i="0" u="none" strike="noStrike" cap="none" normalizeH="0" baseline="0" dirty="0">
              <a:ln>
                <a:noFill/>
              </a:ln>
              <a:solidFill>
                <a:schemeClr val="tx1"/>
              </a:solidFill>
              <a:effectLst/>
            </a:endParaRPr>
          </a:p>
        </p:txBody>
      </p:sp>
      <p:sp>
        <p:nvSpPr>
          <p:cNvPr id="12" name="Rectangle 9">
            <a:extLst>
              <a:ext uri="{FF2B5EF4-FFF2-40B4-BE49-F238E27FC236}">
                <a16:creationId xmlns:a16="http://schemas.microsoft.com/office/drawing/2014/main" id="{05754DD0-3C09-BFFD-4B58-7B8417030EB9}"/>
              </a:ext>
            </a:extLst>
          </p:cNvPr>
          <p:cNvSpPr>
            <a:spLocks noChangeArrowheads="1"/>
          </p:cNvSpPr>
          <p:nvPr/>
        </p:nvSpPr>
        <p:spPr bwMode="auto">
          <a:xfrm>
            <a:off x="5219114" y="1358049"/>
            <a:ext cx="6086195"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buFont typeface="+mj-lt"/>
              <a:buAutoNum type="arabicPeriod" startAt="6"/>
              <a:tabLst/>
            </a:pPr>
            <a:endParaRPr kumimoji="0" lang="es-PE" altLang="es-PE" sz="2000" i="0" u="none" strike="noStrike" cap="none" normalizeH="0" baseline="0" dirty="0">
              <a:ln>
                <a:noFill/>
              </a:ln>
              <a:solidFill>
                <a:srgbClr val="333333"/>
              </a:solidFill>
              <a:effectLst/>
              <a:latin typeface="Open Sans" panose="020B0606030504020204" pitchFamily="34" charset="0"/>
              <a:ea typeface="Times New Roman" panose="02020603050405020304" pitchFamily="18" charset="0"/>
              <a:cs typeface="Open Sans" panose="020B0606030504020204"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startAt="6"/>
              <a:tabLst/>
            </a:pPr>
            <a:r>
              <a:rPr kumimoji="0" lang="es-PE" altLang="es-PE" sz="2000" i="0" u="none" strike="noStrike" cap="none" normalizeH="0" baseline="0" dirty="0">
                <a:ln>
                  <a:noFill/>
                </a:ln>
                <a:solidFill>
                  <a:srgbClr val="333333"/>
                </a:solidFill>
                <a:effectLst/>
                <a:latin typeface="Open Sans" panose="020B0606030504020204" pitchFamily="34" charset="0"/>
                <a:ea typeface="Times New Roman" panose="02020603050405020304" pitchFamily="18" charset="0"/>
                <a:cs typeface="Open Sans" panose="020B0606030504020204" pitchFamily="34" charset="0"/>
              </a:rPr>
              <a:t>Estimulaci</a:t>
            </a:r>
            <a:r>
              <a:rPr kumimoji="0" lang="es-PE" altLang="es-PE" sz="200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Open Sans" panose="020B0606030504020204" pitchFamily="34" charset="0"/>
              </a:rPr>
              <a:t>ó</a:t>
            </a:r>
            <a:r>
              <a:rPr kumimoji="0" lang="es-PE" altLang="es-PE" sz="2000" i="0" u="none" strike="noStrike" cap="none" normalizeH="0" baseline="0" dirty="0">
                <a:ln>
                  <a:noFill/>
                </a:ln>
                <a:solidFill>
                  <a:srgbClr val="333333"/>
                </a:solidFill>
                <a:effectLst/>
                <a:latin typeface="Open Sans" panose="020B0606030504020204" pitchFamily="34" charset="0"/>
                <a:ea typeface="Times New Roman" panose="02020603050405020304" pitchFamily="18" charset="0"/>
                <a:cs typeface="Open Sans" panose="020B0606030504020204" pitchFamily="34" charset="0"/>
              </a:rPr>
              <a:t>n de la iniciativa y mantenimiento de una actitud activa que aliente la resoluci</a:t>
            </a:r>
            <a:r>
              <a:rPr kumimoji="0" lang="es-PE" altLang="es-PE" sz="200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Open Sans" panose="020B0606030504020204" pitchFamily="34" charset="0"/>
              </a:rPr>
              <a:t>ó</a:t>
            </a:r>
            <a:r>
              <a:rPr kumimoji="0" lang="es-PE" altLang="es-PE" sz="2000" i="0" u="none" strike="noStrike" cap="none" normalizeH="0" baseline="0" dirty="0">
                <a:ln>
                  <a:noFill/>
                </a:ln>
                <a:solidFill>
                  <a:srgbClr val="333333"/>
                </a:solidFill>
                <a:effectLst/>
                <a:latin typeface="Open Sans" panose="020B0606030504020204" pitchFamily="34" charset="0"/>
                <a:ea typeface="Times New Roman" panose="02020603050405020304" pitchFamily="18" charset="0"/>
                <a:cs typeface="Open Sans" panose="020B0606030504020204" pitchFamily="34" charset="0"/>
              </a:rPr>
              <a:t>n de problemas</a:t>
            </a:r>
            <a:endParaRPr kumimoji="0" lang="es-PE" altLang="es-PE" sz="200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startAt="6"/>
              <a:tabLst/>
            </a:pPr>
            <a:r>
              <a:rPr kumimoji="0" lang="es-PE" altLang="es-PE" sz="2000" i="0" u="none" strike="noStrike" cap="none" normalizeH="0" baseline="0" dirty="0">
                <a:ln>
                  <a:noFill/>
                </a:ln>
                <a:solidFill>
                  <a:srgbClr val="333333"/>
                </a:solidFill>
                <a:effectLst/>
                <a:latin typeface="Open Sans" panose="020B0606030504020204" pitchFamily="34" charset="0"/>
                <a:ea typeface="Times New Roman" panose="02020603050405020304" pitchFamily="18" charset="0"/>
                <a:cs typeface="Open Sans" panose="020B0606030504020204" pitchFamily="34" charset="0"/>
              </a:rPr>
              <a:t>Confianza en el equipo</a:t>
            </a:r>
            <a:endParaRPr kumimoji="0" lang="es-PE" altLang="es-PE" sz="200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startAt="6"/>
              <a:tabLst/>
            </a:pPr>
            <a:r>
              <a:rPr kumimoji="0" lang="es-PE" altLang="es-PE" sz="2000" i="0" u="none" strike="noStrike" cap="none" normalizeH="0" baseline="0" dirty="0">
                <a:ln>
                  <a:noFill/>
                </a:ln>
                <a:solidFill>
                  <a:srgbClr val="333333"/>
                </a:solidFill>
                <a:effectLst/>
                <a:latin typeface="Open Sans" panose="020B0606030504020204" pitchFamily="34" charset="0"/>
                <a:ea typeface="Times New Roman" panose="02020603050405020304" pitchFamily="18" charset="0"/>
                <a:cs typeface="Open Sans" panose="020B0606030504020204" pitchFamily="34" charset="0"/>
              </a:rPr>
              <a:t>Flexibilidad en el modo de afrontar las tareas colectivas</a:t>
            </a:r>
            <a:endParaRPr kumimoji="0" lang="es-PE" altLang="es-PE" sz="200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startAt="6"/>
              <a:tabLst/>
            </a:pPr>
            <a:r>
              <a:rPr kumimoji="0" lang="es-PE" altLang="es-PE" sz="2000" i="0" u="none" strike="noStrike" cap="none" normalizeH="0" baseline="0" dirty="0">
                <a:ln>
                  <a:noFill/>
                </a:ln>
                <a:solidFill>
                  <a:srgbClr val="333333"/>
                </a:solidFill>
                <a:effectLst/>
                <a:latin typeface="Open Sans" panose="020B0606030504020204" pitchFamily="34" charset="0"/>
                <a:ea typeface="Times New Roman" panose="02020603050405020304" pitchFamily="18" charset="0"/>
                <a:cs typeface="Open Sans" panose="020B0606030504020204" pitchFamily="34" charset="0"/>
              </a:rPr>
              <a:t>Conciencia de la organizaci</a:t>
            </a:r>
            <a:r>
              <a:rPr kumimoji="0" lang="es-PE" altLang="es-PE" sz="200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Open Sans" panose="020B0606030504020204" pitchFamily="34" charset="0"/>
              </a:rPr>
              <a:t>ó</a:t>
            </a:r>
            <a:r>
              <a:rPr kumimoji="0" lang="es-PE" altLang="es-PE" sz="2000" i="0" u="none" strike="noStrike" cap="none" normalizeH="0" baseline="0" dirty="0">
                <a:ln>
                  <a:noFill/>
                </a:ln>
                <a:solidFill>
                  <a:srgbClr val="333333"/>
                </a:solidFill>
                <a:effectLst/>
                <a:latin typeface="Open Sans" panose="020B0606030504020204" pitchFamily="34" charset="0"/>
                <a:ea typeface="Times New Roman" panose="02020603050405020304" pitchFamily="18" charset="0"/>
                <a:cs typeface="Open Sans" panose="020B0606030504020204" pitchFamily="34" charset="0"/>
              </a:rPr>
              <a:t>n, tanto desde el punto de vista de la evaluaci</a:t>
            </a:r>
            <a:r>
              <a:rPr kumimoji="0" lang="es-PE" altLang="es-PE" sz="200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Open Sans" panose="020B0606030504020204" pitchFamily="34" charset="0"/>
              </a:rPr>
              <a:t>ó</a:t>
            </a:r>
            <a:r>
              <a:rPr kumimoji="0" lang="es-PE" altLang="es-PE" sz="2000" i="0" u="none" strike="noStrike" cap="none" normalizeH="0" baseline="0" dirty="0">
                <a:ln>
                  <a:noFill/>
                </a:ln>
                <a:solidFill>
                  <a:srgbClr val="333333"/>
                </a:solidFill>
                <a:effectLst/>
                <a:latin typeface="Open Sans" panose="020B0606030504020204" pitchFamily="34" charset="0"/>
                <a:ea typeface="Times New Roman" panose="02020603050405020304" pitchFamily="18" charset="0"/>
                <a:cs typeface="Open Sans" panose="020B0606030504020204" pitchFamily="34" charset="0"/>
              </a:rPr>
              <a:t>n acertada de las necesidades de otros grupos clave dentro de la empresa como del aprovechamiento adecuado de los recursos de los que dispone la organizaci</a:t>
            </a:r>
            <a:r>
              <a:rPr kumimoji="0" lang="es-PE" altLang="es-PE" sz="200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Open Sans" panose="020B0606030504020204" pitchFamily="34" charset="0"/>
              </a:rPr>
              <a:t>ó</a:t>
            </a:r>
            <a:r>
              <a:rPr kumimoji="0" lang="es-PE" altLang="es-PE" sz="2000" i="0" u="none" strike="noStrike" cap="none" normalizeH="0" baseline="0" dirty="0">
                <a:ln>
                  <a:noFill/>
                </a:ln>
                <a:solidFill>
                  <a:srgbClr val="333333"/>
                </a:solidFill>
                <a:effectLst/>
                <a:latin typeface="Open Sans" panose="020B0606030504020204" pitchFamily="34" charset="0"/>
                <a:ea typeface="Times New Roman" panose="02020603050405020304" pitchFamily="18" charset="0"/>
                <a:cs typeface="Open Sans" panose="020B0606030504020204" pitchFamily="34" charset="0"/>
              </a:rPr>
              <a:t>n</a:t>
            </a:r>
            <a:endParaRPr kumimoji="0" lang="es-PE" altLang="es-PE" sz="200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startAt="6"/>
              <a:tabLst/>
            </a:pPr>
            <a:r>
              <a:rPr kumimoji="0" lang="es-PE" altLang="es-PE" sz="2000" i="0" u="none" strike="noStrike" cap="none" normalizeH="0" baseline="0" dirty="0">
                <a:ln>
                  <a:noFill/>
                </a:ln>
                <a:solidFill>
                  <a:srgbClr val="333333"/>
                </a:solidFill>
                <a:effectLst/>
                <a:latin typeface="Open Sans" panose="020B0606030504020204" pitchFamily="34" charset="0"/>
                <a:ea typeface="Times New Roman" panose="02020603050405020304" pitchFamily="18" charset="0"/>
                <a:cs typeface="Open Sans" panose="020B0606030504020204" pitchFamily="34" charset="0"/>
              </a:rPr>
              <a:t>Establecimiento de v</a:t>
            </a:r>
            <a:r>
              <a:rPr kumimoji="0" lang="es-PE" altLang="es-PE" sz="200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Open Sans" panose="020B0606030504020204" pitchFamily="34" charset="0"/>
              </a:rPr>
              <a:t>í</a:t>
            </a:r>
            <a:r>
              <a:rPr kumimoji="0" lang="es-PE" altLang="es-PE" sz="2000" i="0" u="none" strike="noStrike" cap="none" normalizeH="0" baseline="0" dirty="0">
                <a:ln>
                  <a:noFill/>
                </a:ln>
                <a:solidFill>
                  <a:srgbClr val="333333"/>
                </a:solidFill>
                <a:effectLst/>
                <a:latin typeface="Open Sans" panose="020B0606030504020204" pitchFamily="34" charset="0"/>
                <a:ea typeface="Times New Roman" panose="02020603050405020304" pitchFamily="18" charset="0"/>
                <a:cs typeface="Open Sans" panose="020B0606030504020204" pitchFamily="34" charset="0"/>
              </a:rPr>
              <a:t>nculos con otros equipos</a:t>
            </a: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startAt="6"/>
              <a:tabLst/>
            </a:pPr>
            <a:endParaRPr kumimoji="0" lang="es-PE" altLang="es-PE" sz="2000" i="0" u="none" strike="noStrike" cap="none" normalizeH="0" baseline="0" dirty="0">
              <a:ln>
                <a:noFill/>
              </a:ln>
              <a:solidFill>
                <a:schemeClr val="tx1"/>
              </a:solidFill>
              <a:effectLst/>
              <a:latin typeface="Arial" panose="020B0604020202020204" pitchFamily="34" charset="0"/>
            </a:endParaRPr>
          </a:p>
        </p:txBody>
      </p:sp>
      <p:pic>
        <p:nvPicPr>
          <p:cNvPr id="14" name="Imagen 13">
            <a:extLst>
              <a:ext uri="{FF2B5EF4-FFF2-40B4-BE49-F238E27FC236}">
                <a16:creationId xmlns:a16="http://schemas.microsoft.com/office/drawing/2014/main" id="{51545805-11DD-5DC2-6B80-80C9803311C6}"/>
              </a:ext>
            </a:extLst>
          </p:cNvPr>
          <p:cNvPicPr>
            <a:picLocks noChangeAspect="1"/>
          </p:cNvPicPr>
          <p:nvPr/>
        </p:nvPicPr>
        <p:blipFill>
          <a:blip r:embed="rId2"/>
          <a:stretch>
            <a:fillRect/>
          </a:stretch>
        </p:blipFill>
        <p:spPr>
          <a:xfrm>
            <a:off x="379828" y="1685924"/>
            <a:ext cx="4621802" cy="4363183"/>
          </a:xfrm>
          <a:prstGeom prst="rect">
            <a:avLst/>
          </a:prstGeom>
        </p:spPr>
      </p:pic>
      <p:pic>
        <p:nvPicPr>
          <p:cNvPr id="2" name="Imagen 1">
            <a:extLst>
              <a:ext uri="{FF2B5EF4-FFF2-40B4-BE49-F238E27FC236}">
                <a16:creationId xmlns:a16="http://schemas.microsoft.com/office/drawing/2014/main" id="{BBE4AE2A-72B2-95C8-6111-41AA52BB1C9E}"/>
              </a:ext>
            </a:extLst>
          </p:cNvPr>
          <p:cNvPicPr>
            <a:picLocks noChangeAspect="1"/>
          </p:cNvPicPr>
          <p:nvPr/>
        </p:nvPicPr>
        <p:blipFill>
          <a:blip r:embed="rId3"/>
          <a:stretch>
            <a:fillRect/>
          </a:stretch>
        </p:blipFill>
        <p:spPr>
          <a:xfrm>
            <a:off x="9214338" y="48000"/>
            <a:ext cx="2885661" cy="1134991"/>
          </a:xfrm>
          <a:prstGeom prst="rect">
            <a:avLst/>
          </a:prstGeom>
        </p:spPr>
      </p:pic>
    </p:spTree>
    <p:extLst>
      <p:ext uri="{BB962C8B-B14F-4D97-AF65-F5344CB8AC3E}">
        <p14:creationId xmlns:p14="http://schemas.microsoft.com/office/powerpoint/2010/main" val="326759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827197F-C887-EF2A-5A50-14C1FC693CDC}"/>
              </a:ext>
            </a:extLst>
          </p:cNvPr>
          <p:cNvPicPr>
            <a:picLocks noChangeAspect="1"/>
          </p:cNvPicPr>
          <p:nvPr/>
        </p:nvPicPr>
        <p:blipFill>
          <a:blip r:embed="rId2">
            <a:alphaModFix amt="20000"/>
          </a:blip>
          <a:stretch>
            <a:fillRect/>
          </a:stretch>
        </p:blipFill>
        <p:spPr>
          <a:xfrm>
            <a:off x="723600" y="1413164"/>
            <a:ext cx="10707466" cy="4858947"/>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p:spPr>
      </p:pic>
      <p:sp>
        <p:nvSpPr>
          <p:cNvPr id="3" name="Marcador de número de diapositiva 2">
            <a:extLst>
              <a:ext uri="{FF2B5EF4-FFF2-40B4-BE49-F238E27FC236}">
                <a16:creationId xmlns:a16="http://schemas.microsoft.com/office/drawing/2014/main" id="{0F7EFB63-29F8-F3A6-79C3-486422F0C036}"/>
              </a:ext>
            </a:extLst>
          </p:cNvPr>
          <p:cNvSpPr>
            <a:spLocks noGrp="1"/>
          </p:cNvSpPr>
          <p:nvPr>
            <p:ph type="sldNum" idx="12"/>
          </p:nvPr>
        </p:nvSpPr>
        <p:spPr/>
        <p:txBody>
          <a:bodyPr/>
          <a:lstStyle/>
          <a:p>
            <a:fld id="{00000000-1234-1234-1234-123412341234}" type="slidenum">
              <a:rPr lang="es-PE" smtClean="0"/>
              <a:pPr/>
              <a:t>25</a:t>
            </a:fld>
            <a:endParaRPr lang="es-PE" dirty="0"/>
          </a:p>
        </p:txBody>
      </p:sp>
      <p:sp>
        <p:nvSpPr>
          <p:cNvPr id="4" name="CuadroTexto 3">
            <a:extLst>
              <a:ext uri="{FF2B5EF4-FFF2-40B4-BE49-F238E27FC236}">
                <a16:creationId xmlns:a16="http://schemas.microsoft.com/office/drawing/2014/main" id="{8F30487D-64EE-55F4-94A4-19F50840FCA3}"/>
              </a:ext>
            </a:extLst>
          </p:cNvPr>
          <p:cNvSpPr txBox="1"/>
          <p:nvPr/>
        </p:nvSpPr>
        <p:spPr>
          <a:xfrm>
            <a:off x="1206413" y="357800"/>
            <a:ext cx="10224653" cy="5914311"/>
          </a:xfrm>
          <a:prstGeom prst="rect">
            <a:avLst/>
          </a:prstGeom>
          <a:noFill/>
        </p:spPr>
        <p:txBody>
          <a:bodyPr wrap="square">
            <a:spAutoFit/>
          </a:bodyPr>
          <a:lstStyle/>
          <a:p>
            <a:pPr algn="just">
              <a:lnSpc>
                <a:spcPct val="107000"/>
              </a:lnSpc>
              <a:spcAft>
                <a:spcPts val="750"/>
              </a:spcAft>
            </a:pPr>
            <a:r>
              <a:rPr lang="es-PE" sz="3200" b="1" kern="0" dirty="0">
                <a:effectLst/>
                <a:latin typeface="Open Sans" panose="020B0606030504020204" pitchFamily="34" charset="0"/>
                <a:ea typeface="Times New Roman" panose="02020603050405020304" pitchFamily="18" charset="0"/>
                <a:cs typeface="Times New Roman" panose="02020603050405020304" pitchFamily="18" charset="0"/>
              </a:rPr>
              <a:t>Las características típicas de un equipo de alto rendimiento son:</a:t>
            </a:r>
            <a:endParaRPr lang="es-PE" sz="3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es-PE" sz="1800" b="1" kern="0" dirty="0">
                <a:solidFill>
                  <a:schemeClr val="bg1"/>
                </a:solidFill>
                <a:effectLst/>
                <a:latin typeface="Open Sans" panose="020B0606030504020204" pitchFamily="34" charset="0"/>
                <a:ea typeface="Times New Roman" panose="02020603050405020304" pitchFamily="18" charset="0"/>
                <a:cs typeface="Times New Roman" panose="02020603050405020304" pitchFamily="18" charset="0"/>
              </a:rPr>
              <a:t>Tener un propósito claro</a:t>
            </a:r>
            <a:endParaRPr lang="es-PE" sz="20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es-PE" sz="1800" b="1" kern="0" dirty="0">
                <a:solidFill>
                  <a:schemeClr val="bg1"/>
                </a:solidFill>
                <a:effectLst/>
                <a:latin typeface="Open Sans" panose="020B0606030504020204" pitchFamily="34" charset="0"/>
                <a:ea typeface="Times New Roman" panose="02020603050405020304" pitchFamily="18" charset="0"/>
                <a:cs typeface="Times New Roman" panose="02020603050405020304" pitchFamily="18" charset="0"/>
              </a:rPr>
              <a:t>Tener una comunicación efectiva hacia adentro y hacia afuera</a:t>
            </a:r>
            <a:endParaRPr lang="es-PE" sz="20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es-PE" sz="1800" b="1" kern="0" dirty="0">
                <a:solidFill>
                  <a:schemeClr val="bg1"/>
                </a:solidFill>
                <a:effectLst/>
                <a:latin typeface="Open Sans" panose="020B0606030504020204" pitchFamily="34" charset="0"/>
                <a:ea typeface="Times New Roman" panose="02020603050405020304" pitchFamily="18" charset="0"/>
                <a:cs typeface="Times New Roman" panose="02020603050405020304" pitchFamily="18" charset="0"/>
              </a:rPr>
              <a:t>Voluntad de aprender de los demás</a:t>
            </a:r>
            <a:endParaRPr lang="es-PE" sz="20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es-PE" sz="1800" b="1" kern="0" dirty="0">
                <a:solidFill>
                  <a:schemeClr val="bg1"/>
                </a:solidFill>
                <a:effectLst/>
                <a:latin typeface="Open Sans" panose="020B0606030504020204" pitchFamily="34" charset="0"/>
                <a:ea typeface="Times New Roman" panose="02020603050405020304" pitchFamily="18" charset="0"/>
                <a:cs typeface="Times New Roman" panose="02020603050405020304" pitchFamily="18" charset="0"/>
              </a:rPr>
              <a:t>Participación en el grupo</a:t>
            </a:r>
            <a:endParaRPr lang="es-PE" sz="20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es-PE" sz="1800" b="1" kern="0" dirty="0">
                <a:solidFill>
                  <a:schemeClr val="bg1"/>
                </a:solidFill>
                <a:effectLst/>
                <a:latin typeface="Open Sans" panose="020B0606030504020204" pitchFamily="34" charset="0"/>
                <a:ea typeface="Times New Roman" panose="02020603050405020304" pitchFamily="18" charset="0"/>
                <a:cs typeface="Times New Roman" panose="02020603050405020304" pitchFamily="18" charset="0"/>
              </a:rPr>
              <a:t>Orientación a la solución de problemas</a:t>
            </a:r>
            <a:endParaRPr lang="es-PE" sz="20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es-PE" sz="1800" b="1" kern="0" dirty="0">
                <a:solidFill>
                  <a:schemeClr val="bg1"/>
                </a:solidFill>
                <a:effectLst/>
                <a:latin typeface="Open Sans" panose="020B0606030504020204" pitchFamily="34" charset="0"/>
                <a:ea typeface="Times New Roman" panose="02020603050405020304" pitchFamily="18" charset="0"/>
                <a:cs typeface="Times New Roman" panose="02020603050405020304" pitchFamily="18" charset="0"/>
              </a:rPr>
              <a:t>Búsqueda de la excelencia</a:t>
            </a:r>
            <a:endParaRPr lang="es-PE" sz="20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es-PE" sz="1800" b="1" kern="0" dirty="0">
                <a:solidFill>
                  <a:schemeClr val="bg1"/>
                </a:solidFill>
                <a:effectLst/>
                <a:latin typeface="Open Sans" panose="020B0606030504020204" pitchFamily="34" charset="0"/>
                <a:ea typeface="Times New Roman" panose="02020603050405020304" pitchFamily="18" charset="0"/>
                <a:cs typeface="Times New Roman" panose="02020603050405020304" pitchFamily="18" charset="0"/>
              </a:rPr>
              <a:t>Celebración de los logros</a:t>
            </a:r>
            <a:endParaRPr lang="es-PE" sz="20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es-PE" sz="1800" b="1" kern="0" dirty="0">
                <a:solidFill>
                  <a:schemeClr val="bg1"/>
                </a:solidFill>
                <a:effectLst/>
                <a:latin typeface="Open Sans" panose="020B0606030504020204" pitchFamily="34" charset="0"/>
                <a:ea typeface="Times New Roman" panose="02020603050405020304" pitchFamily="18" charset="0"/>
                <a:cs typeface="Times New Roman" panose="02020603050405020304" pitchFamily="18" charset="0"/>
              </a:rPr>
              <a:t>Involucrar a todas las personas relevantes</a:t>
            </a:r>
            <a:endParaRPr lang="es-PE" sz="20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es-PE" sz="1800" b="1" kern="0" dirty="0">
                <a:solidFill>
                  <a:schemeClr val="bg1"/>
                </a:solidFill>
                <a:effectLst/>
                <a:latin typeface="Open Sans" panose="020B0606030504020204" pitchFamily="34" charset="0"/>
                <a:ea typeface="Times New Roman" panose="02020603050405020304" pitchFamily="18" charset="0"/>
                <a:cs typeface="Times New Roman" panose="02020603050405020304" pitchFamily="18" charset="0"/>
              </a:rPr>
              <a:t>Equipos multidisciplinarios para problemas multidisciplinarios</a:t>
            </a:r>
            <a:endParaRPr lang="es-PE" sz="20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es-PE" sz="1800" b="1" kern="0" dirty="0">
                <a:solidFill>
                  <a:schemeClr val="bg1"/>
                </a:solidFill>
                <a:effectLst/>
                <a:latin typeface="Open Sans" panose="020B0606030504020204" pitchFamily="34" charset="0"/>
                <a:ea typeface="Times New Roman" panose="02020603050405020304" pitchFamily="18" charset="0"/>
                <a:cs typeface="Times New Roman" panose="02020603050405020304" pitchFamily="18" charset="0"/>
              </a:rPr>
              <a:t>Búsqueda de la innovación</a:t>
            </a:r>
            <a:endParaRPr lang="es-PE" sz="20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es-PE" sz="1800" b="1" kern="0" dirty="0">
                <a:solidFill>
                  <a:schemeClr val="bg1"/>
                </a:solidFill>
                <a:effectLst/>
                <a:latin typeface="Open Sans" panose="020B0606030504020204" pitchFamily="34" charset="0"/>
                <a:ea typeface="Times New Roman" panose="02020603050405020304" pitchFamily="18" charset="0"/>
                <a:cs typeface="Times New Roman" panose="02020603050405020304" pitchFamily="18" charset="0"/>
              </a:rPr>
              <a:t>Descontento con el status quo</a:t>
            </a:r>
          </a:p>
          <a:p>
            <a:r>
              <a:rPr lang="es-PE" b="1" kern="0" dirty="0">
                <a:solidFill>
                  <a:schemeClr val="bg1"/>
                </a:solidFill>
                <a:latin typeface="Open Sans" panose="020B0606030504020204" pitchFamily="34" charset="0"/>
                <a:ea typeface="Times New Roman" panose="02020603050405020304" pitchFamily="18" charset="0"/>
                <a:cs typeface="Times New Roman" panose="02020603050405020304" pitchFamily="18" charset="0"/>
              </a:rPr>
              <a:t>12. </a:t>
            </a:r>
            <a:r>
              <a:rPr lang="es-PE" sz="1800" b="1" kern="0" dirty="0">
                <a:solidFill>
                  <a:schemeClr val="bg1"/>
                </a:solidFill>
                <a:effectLst/>
                <a:latin typeface="Open Sans" panose="020B0606030504020204" pitchFamily="34" charset="0"/>
                <a:ea typeface="Times New Roman" panose="02020603050405020304" pitchFamily="18" charset="0"/>
              </a:rPr>
              <a:t>Compromiso</a:t>
            </a:r>
            <a:endParaRPr lang="es-PE" b="1" dirty="0">
              <a:solidFill>
                <a:schemeClr val="bg1"/>
              </a:solidFill>
            </a:endParaRPr>
          </a:p>
        </p:txBody>
      </p:sp>
      <p:pic>
        <p:nvPicPr>
          <p:cNvPr id="2" name="Imagen 1">
            <a:extLst>
              <a:ext uri="{FF2B5EF4-FFF2-40B4-BE49-F238E27FC236}">
                <a16:creationId xmlns:a16="http://schemas.microsoft.com/office/drawing/2014/main" id="{1F1A28E6-6BBE-996C-80E7-AC97EC955401}"/>
              </a:ext>
            </a:extLst>
          </p:cNvPr>
          <p:cNvPicPr>
            <a:picLocks noChangeAspect="1"/>
          </p:cNvPicPr>
          <p:nvPr/>
        </p:nvPicPr>
        <p:blipFill>
          <a:blip r:embed="rId3"/>
          <a:stretch>
            <a:fillRect/>
          </a:stretch>
        </p:blipFill>
        <p:spPr>
          <a:xfrm>
            <a:off x="8905971" y="5565536"/>
            <a:ext cx="3286029" cy="1292464"/>
          </a:xfrm>
          <a:prstGeom prst="rect">
            <a:avLst/>
          </a:prstGeom>
        </p:spPr>
      </p:pic>
    </p:spTree>
    <p:extLst>
      <p:ext uri="{BB962C8B-B14F-4D97-AF65-F5344CB8AC3E}">
        <p14:creationId xmlns:p14="http://schemas.microsoft.com/office/powerpoint/2010/main" val="2926580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7" name="Google Shape;127;p17"/>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pPr defTabSz="1219170">
                <a:buClr>
                  <a:srgbClr val="000000"/>
                </a:buClr>
              </a:pPr>
              <a:t>26</a:t>
            </a:fld>
            <a:endParaRPr kern="0" dirty="0"/>
          </a:p>
        </p:txBody>
      </p:sp>
      <p:sp>
        <p:nvSpPr>
          <p:cNvPr id="3" name="CuadroTexto 2">
            <a:extLst>
              <a:ext uri="{FF2B5EF4-FFF2-40B4-BE49-F238E27FC236}">
                <a16:creationId xmlns:a16="http://schemas.microsoft.com/office/drawing/2014/main" id="{248CEB1D-080B-0B17-6830-A7239CAFA539}"/>
              </a:ext>
            </a:extLst>
          </p:cNvPr>
          <p:cNvSpPr txBox="1"/>
          <p:nvPr/>
        </p:nvSpPr>
        <p:spPr>
          <a:xfrm>
            <a:off x="488852" y="597228"/>
            <a:ext cx="5785339" cy="3867149"/>
          </a:xfrm>
          <a:prstGeom prst="rect">
            <a:avLst/>
          </a:prstGeom>
          <a:noFill/>
        </p:spPr>
        <p:txBody>
          <a:bodyPr wrap="square">
            <a:spAutoFit/>
          </a:bodyPr>
          <a:lstStyle/>
          <a:p>
            <a:pPr>
              <a:lnSpc>
                <a:spcPct val="107000"/>
              </a:lnSpc>
              <a:spcAft>
                <a:spcPts val="750"/>
              </a:spcAft>
            </a:pPr>
            <a:r>
              <a:rPr lang="es-PE" sz="3600" b="1" kern="0" dirty="0">
                <a:solidFill>
                  <a:schemeClr val="bg1"/>
                </a:solidFill>
                <a:effectLst/>
                <a:latin typeface="Open Sans" panose="020B0606030504020204" pitchFamily="34" charset="0"/>
                <a:ea typeface="Times New Roman" panose="02020603050405020304" pitchFamily="18" charset="0"/>
                <a:cs typeface="Times New Roman" panose="02020603050405020304" pitchFamily="18" charset="0"/>
              </a:rPr>
              <a:t>Un equipo está en la franja del alto rendimiento cuando:</a:t>
            </a:r>
            <a:endParaRPr lang="es-PE" sz="20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endParaRPr lang="es-PE" sz="20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endParaRPr lang="es-PE" sz="20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50"/>
              </a:spcAft>
            </a:pPr>
            <a:r>
              <a:rPr lang="es-PE" sz="3200" b="1" i="1" kern="0" dirty="0">
                <a:effectLst/>
                <a:latin typeface="Open Sans" panose="020B0606030504020204" pitchFamily="34" charset="0"/>
                <a:ea typeface="Times New Roman" panose="02020603050405020304" pitchFamily="18" charset="0"/>
                <a:cs typeface="Times New Roman" panose="02020603050405020304" pitchFamily="18" charset="0"/>
              </a:rPr>
              <a:t>*Es productivo aún con menos recursos.</a:t>
            </a:r>
            <a:endParaRPr lang="es-PE" sz="3200" b="1" i="1"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65791515-1DCE-3FF0-7AA9-82A0CDF3D4AC}"/>
              </a:ext>
            </a:extLst>
          </p:cNvPr>
          <p:cNvPicPr>
            <a:picLocks noChangeAspect="1"/>
          </p:cNvPicPr>
          <p:nvPr/>
        </p:nvPicPr>
        <p:blipFill>
          <a:blip r:embed="rId3"/>
          <a:stretch>
            <a:fillRect/>
          </a:stretch>
        </p:blipFill>
        <p:spPr>
          <a:xfrm>
            <a:off x="6727526" y="2279991"/>
            <a:ext cx="4975622" cy="3726914"/>
          </a:xfrm>
          <a:prstGeom prst="rect">
            <a:avLst/>
          </a:prstGeom>
        </p:spPr>
      </p:pic>
      <p:pic>
        <p:nvPicPr>
          <p:cNvPr id="2" name="Imagen 1">
            <a:extLst>
              <a:ext uri="{FF2B5EF4-FFF2-40B4-BE49-F238E27FC236}">
                <a16:creationId xmlns:a16="http://schemas.microsoft.com/office/drawing/2014/main" id="{02537365-2C60-8D84-3D68-F0DA998A7480}"/>
              </a:ext>
            </a:extLst>
          </p:cNvPr>
          <p:cNvPicPr>
            <a:picLocks noChangeAspect="1"/>
          </p:cNvPicPr>
          <p:nvPr/>
        </p:nvPicPr>
        <p:blipFill>
          <a:blip r:embed="rId4"/>
          <a:stretch>
            <a:fillRect/>
          </a:stretch>
        </p:blipFill>
        <p:spPr>
          <a:xfrm>
            <a:off x="8905971" y="0"/>
            <a:ext cx="3286029" cy="1292464"/>
          </a:xfrm>
          <a:prstGeom prst="rect">
            <a:avLst/>
          </a:prstGeom>
        </p:spPr>
      </p:pic>
    </p:spTree>
    <p:extLst>
      <p:ext uri="{BB962C8B-B14F-4D97-AF65-F5344CB8AC3E}">
        <p14:creationId xmlns:p14="http://schemas.microsoft.com/office/powerpoint/2010/main" val="2266937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0F7EFB63-29F8-F3A6-79C3-486422F0C036}"/>
              </a:ext>
            </a:extLst>
          </p:cNvPr>
          <p:cNvSpPr>
            <a:spLocks noGrp="1"/>
          </p:cNvSpPr>
          <p:nvPr>
            <p:ph type="sldNum" idx="12"/>
          </p:nvPr>
        </p:nvSpPr>
        <p:spPr/>
        <p:txBody>
          <a:bodyPr/>
          <a:lstStyle/>
          <a:p>
            <a:fld id="{00000000-1234-1234-1234-123412341234}" type="slidenum">
              <a:rPr lang="es-PE" smtClean="0"/>
              <a:pPr/>
              <a:t>27</a:t>
            </a:fld>
            <a:endParaRPr lang="es-PE" dirty="0"/>
          </a:p>
        </p:txBody>
      </p:sp>
      <p:sp>
        <p:nvSpPr>
          <p:cNvPr id="2" name="Google Shape;127;p17">
            <a:extLst>
              <a:ext uri="{FF2B5EF4-FFF2-40B4-BE49-F238E27FC236}">
                <a16:creationId xmlns:a16="http://schemas.microsoft.com/office/drawing/2014/main" id="{8BD3CAA1-0269-40F6-436E-CB7C886C9F0A}"/>
              </a:ext>
            </a:extLst>
          </p:cNvPr>
          <p:cNvSpPr txBox="1">
            <a:spLocks/>
          </p:cNvSpPr>
          <p:nvPr/>
        </p:nvSpPr>
        <p:spPr>
          <a:xfrm>
            <a:off x="5738200" y="6142400"/>
            <a:ext cx="715600" cy="715600"/>
          </a:xfrm>
          <a:prstGeom prst="rect">
            <a:avLst/>
          </a:prstGeom>
          <a:noFill/>
          <a:ln>
            <a:noFill/>
          </a:ln>
        </p:spPr>
        <p:txBody>
          <a:bodyPr spcFirstLastPara="1" wrap="square" lIns="121900" tIns="121900" rIns="121900" bIns="121900" anchor="ctr" anchorCtr="0">
            <a:noAutofit/>
          </a:bodyPr>
          <a:lstStyle>
            <a:defPPr>
              <a:defRPr lang="es-PE"/>
            </a:defPPr>
            <a:lvl1pPr marL="0" lvl="0" algn="ctr" defTabSz="914400" rtl="0" eaLnBrk="1" latinLnBrk="0" hangingPunct="1">
              <a:buNone/>
              <a:defRPr sz="1733" b="1" kern="1200">
                <a:solidFill>
                  <a:srgbClr val="FFFFFF"/>
                </a:solidFill>
                <a:latin typeface="Open Sans"/>
                <a:ea typeface="Open Sans"/>
                <a:cs typeface="Open Sans"/>
                <a:sym typeface="Open Sans"/>
              </a:defRPr>
            </a:lvl1pPr>
            <a:lvl2pPr marL="457200" lvl="1" algn="ctr" defTabSz="914400" rtl="0" eaLnBrk="1" latinLnBrk="0" hangingPunct="1">
              <a:buNone/>
              <a:defRPr sz="1733" b="1" kern="1200">
                <a:solidFill>
                  <a:srgbClr val="FFFFFF"/>
                </a:solidFill>
                <a:latin typeface="Open Sans"/>
                <a:ea typeface="Open Sans"/>
                <a:cs typeface="Open Sans"/>
                <a:sym typeface="Open Sans"/>
              </a:defRPr>
            </a:lvl2pPr>
            <a:lvl3pPr marL="914400" lvl="2" algn="ctr" defTabSz="914400" rtl="0" eaLnBrk="1" latinLnBrk="0" hangingPunct="1">
              <a:buNone/>
              <a:defRPr sz="1733" b="1" kern="1200">
                <a:solidFill>
                  <a:srgbClr val="FFFFFF"/>
                </a:solidFill>
                <a:latin typeface="Open Sans"/>
                <a:ea typeface="Open Sans"/>
                <a:cs typeface="Open Sans"/>
                <a:sym typeface="Open Sans"/>
              </a:defRPr>
            </a:lvl3pPr>
            <a:lvl4pPr marL="1371600" lvl="3" algn="ctr" defTabSz="914400" rtl="0" eaLnBrk="1" latinLnBrk="0" hangingPunct="1">
              <a:buNone/>
              <a:defRPr sz="1733" b="1" kern="1200">
                <a:solidFill>
                  <a:srgbClr val="FFFFFF"/>
                </a:solidFill>
                <a:latin typeface="Open Sans"/>
                <a:ea typeface="Open Sans"/>
                <a:cs typeface="Open Sans"/>
                <a:sym typeface="Open Sans"/>
              </a:defRPr>
            </a:lvl4pPr>
            <a:lvl5pPr marL="1828800" lvl="4" algn="ctr" defTabSz="914400" rtl="0" eaLnBrk="1" latinLnBrk="0" hangingPunct="1">
              <a:buNone/>
              <a:defRPr sz="1733" b="1" kern="1200">
                <a:solidFill>
                  <a:srgbClr val="FFFFFF"/>
                </a:solidFill>
                <a:latin typeface="Open Sans"/>
                <a:ea typeface="Open Sans"/>
                <a:cs typeface="Open Sans"/>
                <a:sym typeface="Open Sans"/>
              </a:defRPr>
            </a:lvl5pPr>
            <a:lvl6pPr marL="2286000" lvl="5" algn="ctr" defTabSz="914400" rtl="0" eaLnBrk="1" latinLnBrk="0" hangingPunct="1">
              <a:buNone/>
              <a:defRPr sz="1733" b="1" kern="1200">
                <a:solidFill>
                  <a:srgbClr val="FFFFFF"/>
                </a:solidFill>
                <a:latin typeface="Open Sans"/>
                <a:ea typeface="Open Sans"/>
                <a:cs typeface="Open Sans"/>
                <a:sym typeface="Open Sans"/>
              </a:defRPr>
            </a:lvl6pPr>
            <a:lvl7pPr marL="2743200" lvl="6" algn="ctr" defTabSz="914400" rtl="0" eaLnBrk="1" latinLnBrk="0" hangingPunct="1">
              <a:buNone/>
              <a:defRPr sz="1733" b="1" kern="1200">
                <a:solidFill>
                  <a:srgbClr val="FFFFFF"/>
                </a:solidFill>
                <a:latin typeface="Open Sans"/>
                <a:ea typeface="Open Sans"/>
                <a:cs typeface="Open Sans"/>
                <a:sym typeface="Open Sans"/>
              </a:defRPr>
            </a:lvl7pPr>
            <a:lvl8pPr marL="3200400" lvl="7" algn="ctr" defTabSz="914400" rtl="0" eaLnBrk="1" latinLnBrk="0" hangingPunct="1">
              <a:buNone/>
              <a:defRPr sz="1733" b="1" kern="1200">
                <a:solidFill>
                  <a:srgbClr val="FFFFFF"/>
                </a:solidFill>
                <a:latin typeface="Open Sans"/>
                <a:ea typeface="Open Sans"/>
                <a:cs typeface="Open Sans"/>
                <a:sym typeface="Open Sans"/>
              </a:defRPr>
            </a:lvl8pPr>
            <a:lvl9pPr marL="3657600" lvl="8" algn="ctr" defTabSz="914400" rtl="0" eaLnBrk="1" latinLnBrk="0" hangingPunct="1">
              <a:buNone/>
              <a:defRPr sz="1733" b="1" kern="1200">
                <a:solidFill>
                  <a:srgbClr val="FFFFFF"/>
                </a:solidFill>
                <a:latin typeface="Open Sans"/>
                <a:ea typeface="Open Sans"/>
                <a:cs typeface="Open Sans"/>
                <a:sym typeface="Open Sans"/>
              </a:defRPr>
            </a:lvl9pPr>
          </a:lstStyle>
          <a:p>
            <a:pPr defTabSz="1219170">
              <a:buClr>
                <a:srgbClr val="000000"/>
              </a:buClr>
            </a:pPr>
            <a:fld id="{00000000-1234-1234-1234-123412341234}" type="slidenum">
              <a:rPr lang="en" kern="0" smtClean="0"/>
              <a:pPr defTabSz="1219170">
                <a:buClr>
                  <a:srgbClr val="000000"/>
                </a:buClr>
              </a:pPr>
              <a:t>27</a:t>
            </a:fld>
            <a:endParaRPr lang="en" kern="0" dirty="0"/>
          </a:p>
        </p:txBody>
      </p:sp>
      <p:sp>
        <p:nvSpPr>
          <p:cNvPr id="4" name="CuadroTexto 3">
            <a:extLst>
              <a:ext uri="{FF2B5EF4-FFF2-40B4-BE49-F238E27FC236}">
                <a16:creationId xmlns:a16="http://schemas.microsoft.com/office/drawing/2014/main" id="{AF128A1E-C214-8E58-B2A6-CFA125700C84}"/>
              </a:ext>
            </a:extLst>
          </p:cNvPr>
          <p:cNvSpPr txBox="1"/>
          <p:nvPr/>
        </p:nvSpPr>
        <p:spPr>
          <a:xfrm>
            <a:off x="370322" y="991123"/>
            <a:ext cx="5785339" cy="3865225"/>
          </a:xfrm>
          <a:prstGeom prst="rect">
            <a:avLst/>
          </a:prstGeom>
          <a:noFill/>
        </p:spPr>
        <p:txBody>
          <a:bodyPr wrap="square">
            <a:spAutoFit/>
          </a:bodyPr>
          <a:lstStyle/>
          <a:p>
            <a:pPr>
              <a:lnSpc>
                <a:spcPct val="107000"/>
              </a:lnSpc>
              <a:spcAft>
                <a:spcPts val="750"/>
              </a:spcAft>
            </a:pPr>
            <a:r>
              <a:rPr lang="es-PE" sz="3600" b="1" kern="0" dirty="0">
                <a:effectLst/>
                <a:latin typeface="Open Sans" panose="020B0606030504020204" pitchFamily="34" charset="0"/>
                <a:ea typeface="Times New Roman" panose="02020603050405020304" pitchFamily="18" charset="0"/>
                <a:cs typeface="Times New Roman" panose="02020603050405020304" pitchFamily="18" charset="0"/>
              </a:rPr>
              <a:t>Un equipo está en la franja del alto rendimiento cuando:</a:t>
            </a:r>
            <a:endParaRPr lang="es-PE"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tabLst>
                <a:tab pos="457200" algn="l"/>
              </a:tabLst>
            </a:pPr>
            <a:endParaRPr lang="es-PE" sz="2000" kern="0" dirty="0">
              <a:effectLst/>
              <a:latin typeface="Open Sans" panose="020B0606030504020204" pitchFamily="34" charset="0"/>
              <a:ea typeface="Times New Roman" panose="02020603050405020304" pitchFamily="18" charset="0"/>
              <a:cs typeface="Times New Roman" panose="02020603050405020304" pitchFamily="18" charset="0"/>
            </a:endParaRPr>
          </a:p>
          <a:p>
            <a:pPr lvl="0" algn="just">
              <a:lnSpc>
                <a:spcPct val="107000"/>
              </a:lnSpc>
              <a:spcAft>
                <a:spcPts val="800"/>
              </a:spcAft>
              <a:tabLst>
                <a:tab pos="457200" algn="l"/>
              </a:tabLst>
            </a:pPr>
            <a:endParaRPr lang="es-PE" sz="2000" kern="0" dirty="0">
              <a:latin typeface="Open Sans" panose="020B0606030504020204" pitchFamily="34" charset="0"/>
              <a:ea typeface="Times New Roman" panose="02020603050405020304" pitchFamily="18" charset="0"/>
              <a:cs typeface="Times New Roman" panose="02020603050405020304" pitchFamily="18" charset="0"/>
            </a:endParaRPr>
          </a:p>
          <a:p>
            <a:pPr lvl="0" algn="just">
              <a:lnSpc>
                <a:spcPct val="107000"/>
              </a:lnSpc>
              <a:spcAft>
                <a:spcPts val="800"/>
              </a:spcAft>
              <a:tabLst>
                <a:tab pos="457200" algn="l"/>
              </a:tabLst>
            </a:pPr>
            <a:r>
              <a:rPr lang="es-PE" sz="3200" b="1" i="1" kern="0" dirty="0">
                <a:effectLst/>
                <a:latin typeface="Open Sans" panose="020B0606030504020204" pitchFamily="34" charset="0"/>
                <a:ea typeface="Times New Roman" panose="02020603050405020304" pitchFamily="18" charset="0"/>
                <a:cs typeface="Times New Roman" panose="02020603050405020304" pitchFamily="18" charset="0"/>
              </a:rPr>
              <a:t>*Todos los miembros del equipo son imprescindibles</a:t>
            </a:r>
            <a:r>
              <a:rPr lang="es-PE" sz="2800" kern="0" dirty="0">
                <a:effectLst/>
                <a:latin typeface="Open Sans" panose="020B0606030504020204" pitchFamily="34" charset="0"/>
                <a:ea typeface="Times New Roman" panose="02020603050405020304" pitchFamily="18" charset="0"/>
                <a:cs typeface="Times New Roman" panose="02020603050405020304" pitchFamily="18" charset="0"/>
              </a:rPr>
              <a:t>.</a:t>
            </a:r>
            <a:endParaRPr lang="es-PE"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C722738B-96DD-1307-E67A-008E20C7D553}"/>
              </a:ext>
            </a:extLst>
          </p:cNvPr>
          <p:cNvPicPr>
            <a:picLocks noChangeAspect="1"/>
          </p:cNvPicPr>
          <p:nvPr/>
        </p:nvPicPr>
        <p:blipFill>
          <a:blip r:embed="rId2"/>
          <a:stretch>
            <a:fillRect/>
          </a:stretch>
        </p:blipFill>
        <p:spPr>
          <a:xfrm>
            <a:off x="6635040" y="2120557"/>
            <a:ext cx="4975622" cy="3726914"/>
          </a:xfrm>
          <a:prstGeom prst="rect">
            <a:avLst/>
          </a:prstGeom>
        </p:spPr>
      </p:pic>
      <p:pic>
        <p:nvPicPr>
          <p:cNvPr id="5" name="Imagen 4">
            <a:extLst>
              <a:ext uri="{FF2B5EF4-FFF2-40B4-BE49-F238E27FC236}">
                <a16:creationId xmlns:a16="http://schemas.microsoft.com/office/drawing/2014/main" id="{1DE69ED0-EF46-3FFD-FF54-5B51C8FD5B7F}"/>
              </a:ext>
            </a:extLst>
          </p:cNvPr>
          <p:cNvPicPr>
            <a:picLocks noChangeAspect="1"/>
          </p:cNvPicPr>
          <p:nvPr/>
        </p:nvPicPr>
        <p:blipFill>
          <a:blip r:embed="rId3"/>
          <a:stretch>
            <a:fillRect/>
          </a:stretch>
        </p:blipFill>
        <p:spPr>
          <a:xfrm>
            <a:off x="8905971" y="0"/>
            <a:ext cx="3286029" cy="1292464"/>
          </a:xfrm>
          <a:prstGeom prst="rect">
            <a:avLst/>
          </a:prstGeom>
        </p:spPr>
      </p:pic>
    </p:spTree>
    <p:extLst>
      <p:ext uri="{BB962C8B-B14F-4D97-AF65-F5344CB8AC3E}">
        <p14:creationId xmlns:p14="http://schemas.microsoft.com/office/powerpoint/2010/main" val="213022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7" name="Google Shape;127;p17"/>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pPr defTabSz="1219170">
                <a:buClr>
                  <a:srgbClr val="000000"/>
                </a:buClr>
              </a:pPr>
              <a:t>28</a:t>
            </a:fld>
            <a:endParaRPr kern="0" dirty="0"/>
          </a:p>
        </p:txBody>
      </p:sp>
      <p:sp>
        <p:nvSpPr>
          <p:cNvPr id="2" name="Google Shape;127;p17">
            <a:extLst>
              <a:ext uri="{FF2B5EF4-FFF2-40B4-BE49-F238E27FC236}">
                <a16:creationId xmlns:a16="http://schemas.microsoft.com/office/drawing/2014/main" id="{77026D37-8649-A2CB-5DD0-F4EB3DA7494C}"/>
              </a:ext>
            </a:extLst>
          </p:cNvPr>
          <p:cNvSpPr txBox="1">
            <a:spLocks/>
          </p:cNvSpPr>
          <p:nvPr/>
        </p:nvSpPr>
        <p:spPr>
          <a:xfrm>
            <a:off x="5738200" y="6142400"/>
            <a:ext cx="715600" cy="715600"/>
          </a:xfrm>
          <a:prstGeom prst="rect">
            <a:avLst/>
          </a:prstGeom>
          <a:noFill/>
          <a:ln>
            <a:noFill/>
          </a:ln>
        </p:spPr>
        <p:txBody>
          <a:bodyPr spcFirstLastPara="1" wrap="square" lIns="121900" tIns="121900" rIns="121900" bIns="121900" anchor="ctr" anchorCtr="0">
            <a:noAutofit/>
          </a:bodyPr>
          <a:lstStyle>
            <a:defPPr>
              <a:defRPr lang="es-PE"/>
            </a:defPPr>
            <a:lvl1pPr marL="0" lvl="0" algn="ctr" defTabSz="914400" rtl="0" eaLnBrk="1" latinLnBrk="0" hangingPunct="1">
              <a:buNone/>
              <a:defRPr sz="1733" b="1" kern="1200">
                <a:solidFill>
                  <a:srgbClr val="294667"/>
                </a:solidFill>
                <a:latin typeface="Open Sans"/>
                <a:ea typeface="Open Sans"/>
                <a:cs typeface="Open Sans"/>
                <a:sym typeface="Open Sans"/>
              </a:defRPr>
            </a:lvl1pPr>
            <a:lvl2pPr marL="457200" lvl="1" algn="ctr" defTabSz="914400" rtl="0" eaLnBrk="1" latinLnBrk="0" hangingPunct="1">
              <a:buNone/>
              <a:defRPr sz="1733" b="1" kern="1200">
                <a:solidFill>
                  <a:srgbClr val="294667"/>
                </a:solidFill>
                <a:latin typeface="Open Sans"/>
                <a:ea typeface="Open Sans"/>
                <a:cs typeface="Open Sans"/>
                <a:sym typeface="Open Sans"/>
              </a:defRPr>
            </a:lvl2pPr>
            <a:lvl3pPr marL="914400" lvl="2" algn="ctr" defTabSz="914400" rtl="0" eaLnBrk="1" latinLnBrk="0" hangingPunct="1">
              <a:buNone/>
              <a:defRPr sz="1733" b="1" kern="1200">
                <a:solidFill>
                  <a:srgbClr val="294667"/>
                </a:solidFill>
                <a:latin typeface="Open Sans"/>
                <a:ea typeface="Open Sans"/>
                <a:cs typeface="Open Sans"/>
                <a:sym typeface="Open Sans"/>
              </a:defRPr>
            </a:lvl3pPr>
            <a:lvl4pPr marL="1371600" lvl="3" algn="ctr" defTabSz="914400" rtl="0" eaLnBrk="1" latinLnBrk="0" hangingPunct="1">
              <a:buNone/>
              <a:defRPr sz="1733" b="1" kern="1200">
                <a:solidFill>
                  <a:srgbClr val="294667"/>
                </a:solidFill>
                <a:latin typeface="Open Sans"/>
                <a:ea typeface="Open Sans"/>
                <a:cs typeface="Open Sans"/>
                <a:sym typeface="Open Sans"/>
              </a:defRPr>
            </a:lvl4pPr>
            <a:lvl5pPr marL="1828800" lvl="4" algn="ctr" defTabSz="914400" rtl="0" eaLnBrk="1" latinLnBrk="0" hangingPunct="1">
              <a:buNone/>
              <a:defRPr sz="1733" b="1" kern="1200">
                <a:solidFill>
                  <a:srgbClr val="294667"/>
                </a:solidFill>
                <a:latin typeface="Open Sans"/>
                <a:ea typeface="Open Sans"/>
                <a:cs typeface="Open Sans"/>
                <a:sym typeface="Open Sans"/>
              </a:defRPr>
            </a:lvl5pPr>
            <a:lvl6pPr marL="2286000" lvl="5" algn="ctr" defTabSz="914400" rtl="0" eaLnBrk="1" latinLnBrk="0" hangingPunct="1">
              <a:buNone/>
              <a:defRPr sz="1733" b="1" kern="1200">
                <a:solidFill>
                  <a:srgbClr val="294667"/>
                </a:solidFill>
                <a:latin typeface="Open Sans"/>
                <a:ea typeface="Open Sans"/>
                <a:cs typeface="Open Sans"/>
                <a:sym typeface="Open Sans"/>
              </a:defRPr>
            </a:lvl6pPr>
            <a:lvl7pPr marL="2743200" lvl="6" algn="ctr" defTabSz="914400" rtl="0" eaLnBrk="1" latinLnBrk="0" hangingPunct="1">
              <a:buNone/>
              <a:defRPr sz="1733" b="1" kern="1200">
                <a:solidFill>
                  <a:srgbClr val="294667"/>
                </a:solidFill>
                <a:latin typeface="Open Sans"/>
                <a:ea typeface="Open Sans"/>
                <a:cs typeface="Open Sans"/>
                <a:sym typeface="Open Sans"/>
              </a:defRPr>
            </a:lvl7pPr>
            <a:lvl8pPr marL="3200400" lvl="7" algn="ctr" defTabSz="914400" rtl="0" eaLnBrk="1" latinLnBrk="0" hangingPunct="1">
              <a:buNone/>
              <a:defRPr sz="1733" b="1" kern="1200">
                <a:solidFill>
                  <a:srgbClr val="294667"/>
                </a:solidFill>
                <a:latin typeface="Open Sans"/>
                <a:ea typeface="Open Sans"/>
                <a:cs typeface="Open Sans"/>
                <a:sym typeface="Open Sans"/>
              </a:defRPr>
            </a:lvl8pPr>
            <a:lvl9pPr marL="3657600" lvl="8" algn="ctr" defTabSz="914400" rtl="0" eaLnBrk="1" latinLnBrk="0" hangingPunct="1">
              <a:buNone/>
              <a:defRPr sz="1733" b="1" kern="1200">
                <a:solidFill>
                  <a:srgbClr val="294667"/>
                </a:solidFill>
                <a:latin typeface="Open Sans"/>
                <a:ea typeface="Open Sans"/>
                <a:cs typeface="Open Sans"/>
                <a:sym typeface="Open Sans"/>
              </a:defRPr>
            </a:lvl9pPr>
          </a:lstStyle>
          <a:p>
            <a:pPr defTabSz="1219170">
              <a:buClr>
                <a:srgbClr val="000000"/>
              </a:buClr>
            </a:pPr>
            <a:fld id="{00000000-1234-1234-1234-123412341234}" type="slidenum">
              <a:rPr lang="en" kern="0" smtClean="0"/>
              <a:pPr defTabSz="1219170">
                <a:buClr>
                  <a:srgbClr val="000000"/>
                </a:buClr>
              </a:pPr>
              <a:t>28</a:t>
            </a:fld>
            <a:endParaRPr lang="en" kern="0" dirty="0"/>
          </a:p>
        </p:txBody>
      </p:sp>
      <p:sp>
        <p:nvSpPr>
          <p:cNvPr id="3" name="CuadroTexto 2">
            <a:extLst>
              <a:ext uri="{FF2B5EF4-FFF2-40B4-BE49-F238E27FC236}">
                <a16:creationId xmlns:a16="http://schemas.microsoft.com/office/drawing/2014/main" id="{1363B847-E7C8-7764-E95B-0DF671C19B97}"/>
              </a:ext>
            </a:extLst>
          </p:cNvPr>
          <p:cNvSpPr txBox="1"/>
          <p:nvPr/>
        </p:nvSpPr>
        <p:spPr>
          <a:xfrm>
            <a:off x="488852" y="555025"/>
            <a:ext cx="5785339" cy="5447966"/>
          </a:xfrm>
          <a:prstGeom prst="rect">
            <a:avLst/>
          </a:prstGeom>
          <a:noFill/>
        </p:spPr>
        <p:txBody>
          <a:bodyPr wrap="square">
            <a:spAutoFit/>
          </a:bodyPr>
          <a:lstStyle/>
          <a:p>
            <a:pPr>
              <a:lnSpc>
                <a:spcPct val="107000"/>
              </a:lnSpc>
              <a:spcAft>
                <a:spcPts val="750"/>
              </a:spcAft>
            </a:pPr>
            <a:r>
              <a:rPr lang="es-PE" sz="3600" b="1" kern="0" dirty="0">
                <a:solidFill>
                  <a:schemeClr val="bg1"/>
                </a:solidFill>
                <a:effectLst/>
                <a:latin typeface="Open Sans" panose="020B0606030504020204" pitchFamily="34" charset="0"/>
                <a:ea typeface="Times New Roman" panose="02020603050405020304" pitchFamily="18" charset="0"/>
                <a:cs typeface="Times New Roman" panose="02020603050405020304" pitchFamily="18" charset="0"/>
              </a:rPr>
              <a:t>Un equipo está en la franja del alto rendimiento cuando:</a:t>
            </a:r>
            <a:endParaRPr lang="es-PE" sz="20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tabLst>
                <a:tab pos="457200" algn="l"/>
              </a:tabLst>
            </a:pPr>
            <a:endParaRPr lang="es-PE" sz="2000" kern="0" dirty="0">
              <a:solidFill>
                <a:schemeClr val="bg1"/>
              </a:solidFill>
              <a:effectLst/>
              <a:latin typeface="Open Sans" panose="020B0606030504020204" pitchFamily="34" charset="0"/>
              <a:ea typeface="Times New Roman" panose="02020603050405020304" pitchFamily="18" charset="0"/>
              <a:cs typeface="Times New Roman" panose="02020603050405020304" pitchFamily="18" charset="0"/>
            </a:endParaRPr>
          </a:p>
          <a:p>
            <a:pPr lvl="0" algn="just">
              <a:lnSpc>
                <a:spcPct val="107000"/>
              </a:lnSpc>
              <a:spcAft>
                <a:spcPts val="800"/>
              </a:spcAft>
              <a:tabLst>
                <a:tab pos="457200" algn="l"/>
              </a:tabLst>
            </a:pPr>
            <a:endParaRPr lang="es-PE" sz="2000" kern="0" dirty="0">
              <a:solidFill>
                <a:schemeClr val="bg1"/>
              </a:solidFill>
              <a:latin typeface="Open Sans" panose="020B0606030504020204" pitchFamily="34" charset="0"/>
              <a:ea typeface="Times New Roman" panose="02020603050405020304" pitchFamily="18" charset="0"/>
              <a:cs typeface="Times New Roman" panose="02020603050405020304" pitchFamily="18" charset="0"/>
            </a:endParaRPr>
          </a:p>
          <a:p>
            <a:pPr lvl="0" algn="just">
              <a:lnSpc>
                <a:spcPct val="107000"/>
              </a:lnSpc>
              <a:spcAft>
                <a:spcPts val="800"/>
              </a:spcAft>
              <a:tabLst>
                <a:tab pos="457200" algn="l"/>
              </a:tabLst>
            </a:pPr>
            <a:r>
              <a:rPr lang="es-PE" sz="3200" b="1" i="1" kern="0" dirty="0">
                <a:effectLst/>
                <a:latin typeface="Open Sans" panose="020B0606030504020204" pitchFamily="34" charset="0"/>
                <a:ea typeface="Times New Roman" panose="02020603050405020304" pitchFamily="18" charset="0"/>
                <a:cs typeface="Times New Roman" panose="02020603050405020304" pitchFamily="18" charset="0"/>
              </a:rPr>
              <a:t>*El equipo mejora los posicionamientos estandarizados para tener mejores resultados, incluso, con menos esfuerzos</a:t>
            </a:r>
            <a:r>
              <a:rPr lang="es-PE" sz="3200" i="1" kern="0" dirty="0">
                <a:solidFill>
                  <a:schemeClr val="bg1"/>
                </a:solidFill>
                <a:effectLst/>
                <a:latin typeface="Open Sans" panose="020B0606030504020204" pitchFamily="34" charset="0"/>
                <a:ea typeface="Times New Roman" panose="02020603050405020304" pitchFamily="18" charset="0"/>
                <a:cs typeface="Times New Roman" panose="02020603050405020304" pitchFamily="18" charset="0"/>
              </a:rPr>
              <a:t>.</a:t>
            </a:r>
            <a:endParaRPr lang="es-PE" sz="32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4265FF1D-6F37-F7A0-31AB-71C89DCC6ECC}"/>
              </a:ext>
            </a:extLst>
          </p:cNvPr>
          <p:cNvPicPr>
            <a:picLocks noChangeAspect="1"/>
          </p:cNvPicPr>
          <p:nvPr/>
        </p:nvPicPr>
        <p:blipFill>
          <a:blip r:embed="rId3"/>
          <a:stretch>
            <a:fillRect/>
          </a:stretch>
        </p:blipFill>
        <p:spPr>
          <a:xfrm>
            <a:off x="6635041" y="2132280"/>
            <a:ext cx="4975622" cy="3726914"/>
          </a:xfrm>
          <a:prstGeom prst="rect">
            <a:avLst/>
          </a:prstGeom>
        </p:spPr>
      </p:pic>
      <p:pic>
        <p:nvPicPr>
          <p:cNvPr id="6" name="Imagen 5">
            <a:extLst>
              <a:ext uri="{FF2B5EF4-FFF2-40B4-BE49-F238E27FC236}">
                <a16:creationId xmlns:a16="http://schemas.microsoft.com/office/drawing/2014/main" id="{87E6277D-63D4-3158-08E0-04A2C3B6E5A0}"/>
              </a:ext>
            </a:extLst>
          </p:cNvPr>
          <p:cNvPicPr>
            <a:picLocks noChangeAspect="1"/>
          </p:cNvPicPr>
          <p:nvPr/>
        </p:nvPicPr>
        <p:blipFill>
          <a:blip r:embed="rId4"/>
          <a:stretch>
            <a:fillRect/>
          </a:stretch>
        </p:blipFill>
        <p:spPr>
          <a:xfrm>
            <a:off x="8905971" y="0"/>
            <a:ext cx="3286029" cy="1292464"/>
          </a:xfrm>
          <a:prstGeom prst="rect">
            <a:avLst/>
          </a:prstGeom>
        </p:spPr>
      </p:pic>
    </p:spTree>
    <p:extLst>
      <p:ext uri="{BB962C8B-B14F-4D97-AF65-F5344CB8AC3E}">
        <p14:creationId xmlns:p14="http://schemas.microsoft.com/office/powerpoint/2010/main" val="2399897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0F7EFB63-29F8-F3A6-79C3-486422F0C036}"/>
              </a:ext>
            </a:extLst>
          </p:cNvPr>
          <p:cNvSpPr>
            <a:spLocks noGrp="1"/>
          </p:cNvSpPr>
          <p:nvPr>
            <p:ph type="sldNum" idx="12"/>
          </p:nvPr>
        </p:nvSpPr>
        <p:spPr/>
        <p:txBody>
          <a:bodyPr/>
          <a:lstStyle/>
          <a:p>
            <a:fld id="{00000000-1234-1234-1234-123412341234}" type="slidenum">
              <a:rPr lang="es-PE" smtClean="0"/>
              <a:pPr/>
              <a:t>29</a:t>
            </a:fld>
            <a:endParaRPr lang="es-PE" dirty="0"/>
          </a:p>
        </p:txBody>
      </p:sp>
      <p:sp>
        <p:nvSpPr>
          <p:cNvPr id="2" name="Google Shape;127;p17">
            <a:extLst>
              <a:ext uri="{FF2B5EF4-FFF2-40B4-BE49-F238E27FC236}">
                <a16:creationId xmlns:a16="http://schemas.microsoft.com/office/drawing/2014/main" id="{391A38FC-D7D9-95A1-8954-21BB86AED8A3}"/>
              </a:ext>
            </a:extLst>
          </p:cNvPr>
          <p:cNvSpPr txBox="1">
            <a:spLocks/>
          </p:cNvSpPr>
          <p:nvPr/>
        </p:nvSpPr>
        <p:spPr>
          <a:xfrm>
            <a:off x="5738200" y="6142400"/>
            <a:ext cx="715600" cy="715600"/>
          </a:xfrm>
          <a:prstGeom prst="rect">
            <a:avLst/>
          </a:prstGeom>
          <a:noFill/>
          <a:ln>
            <a:noFill/>
          </a:ln>
        </p:spPr>
        <p:txBody>
          <a:bodyPr spcFirstLastPara="1" wrap="square" lIns="121900" tIns="121900" rIns="121900" bIns="121900" anchor="ctr" anchorCtr="0">
            <a:noAutofit/>
          </a:bodyPr>
          <a:lstStyle>
            <a:defPPr>
              <a:defRPr lang="es-PE"/>
            </a:defPPr>
            <a:lvl1pPr marL="0" lvl="0" algn="ctr" defTabSz="914400" rtl="0" eaLnBrk="1" latinLnBrk="0" hangingPunct="1">
              <a:buNone/>
              <a:defRPr sz="1733" b="1" kern="1200">
                <a:solidFill>
                  <a:srgbClr val="FFFFFF"/>
                </a:solidFill>
                <a:latin typeface="Open Sans"/>
                <a:ea typeface="Open Sans"/>
                <a:cs typeface="Open Sans"/>
                <a:sym typeface="Open Sans"/>
              </a:defRPr>
            </a:lvl1pPr>
            <a:lvl2pPr marL="457200" lvl="1" algn="ctr" defTabSz="914400" rtl="0" eaLnBrk="1" latinLnBrk="0" hangingPunct="1">
              <a:buNone/>
              <a:defRPr sz="1733" b="1" kern="1200">
                <a:solidFill>
                  <a:srgbClr val="FFFFFF"/>
                </a:solidFill>
                <a:latin typeface="Open Sans"/>
                <a:ea typeface="Open Sans"/>
                <a:cs typeface="Open Sans"/>
                <a:sym typeface="Open Sans"/>
              </a:defRPr>
            </a:lvl2pPr>
            <a:lvl3pPr marL="914400" lvl="2" algn="ctr" defTabSz="914400" rtl="0" eaLnBrk="1" latinLnBrk="0" hangingPunct="1">
              <a:buNone/>
              <a:defRPr sz="1733" b="1" kern="1200">
                <a:solidFill>
                  <a:srgbClr val="FFFFFF"/>
                </a:solidFill>
                <a:latin typeface="Open Sans"/>
                <a:ea typeface="Open Sans"/>
                <a:cs typeface="Open Sans"/>
                <a:sym typeface="Open Sans"/>
              </a:defRPr>
            </a:lvl3pPr>
            <a:lvl4pPr marL="1371600" lvl="3" algn="ctr" defTabSz="914400" rtl="0" eaLnBrk="1" latinLnBrk="0" hangingPunct="1">
              <a:buNone/>
              <a:defRPr sz="1733" b="1" kern="1200">
                <a:solidFill>
                  <a:srgbClr val="FFFFFF"/>
                </a:solidFill>
                <a:latin typeface="Open Sans"/>
                <a:ea typeface="Open Sans"/>
                <a:cs typeface="Open Sans"/>
                <a:sym typeface="Open Sans"/>
              </a:defRPr>
            </a:lvl4pPr>
            <a:lvl5pPr marL="1828800" lvl="4" algn="ctr" defTabSz="914400" rtl="0" eaLnBrk="1" latinLnBrk="0" hangingPunct="1">
              <a:buNone/>
              <a:defRPr sz="1733" b="1" kern="1200">
                <a:solidFill>
                  <a:srgbClr val="FFFFFF"/>
                </a:solidFill>
                <a:latin typeface="Open Sans"/>
                <a:ea typeface="Open Sans"/>
                <a:cs typeface="Open Sans"/>
                <a:sym typeface="Open Sans"/>
              </a:defRPr>
            </a:lvl5pPr>
            <a:lvl6pPr marL="2286000" lvl="5" algn="ctr" defTabSz="914400" rtl="0" eaLnBrk="1" latinLnBrk="0" hangingPunct="1">
              <a:buNone/>
              <a:defRPr sz="1733" b="1" kern="1200">
                <a:solidFill>
                  <a:srgbClr val="FFFFFF"/>
                </a:solidFill>
                <a:latin typeface="Open Sans"/>
                <a:ea typeface="Open Sans"/>
                <a:cs typeface="Open Sans"/>
                <a:sym typeface="Open Sans"/>
              </a:defRPr>
            </a:lvl6pPr>
            <a:lvl7pPr marL="2743200" lvl="6" algn="ctr" defTabSz="914400" rtl="0" eaLnBrk="1" latinLnBrk="0" hangingPunct="1">
              <a:buNone/>
              <a:defRPr sz="1733" b="1" kern="1200">
                <a:solidFill>
                  <a:srgbClr val="FFFFFF"/>
                </a:solidFill>
                <a:latin typeface="Open Sans"/>
                <a:ea typeface="Open Sans"/>
                <a:cs typeface="Open Sans"/>
                <a:sym typeface="Open Sans"/>
              </a:defRPr>
            </a:lvl7pPr>
            <a:lvl8pPr marL="3200400" lvl="7" algn="ctr" defTabSz="914400" rtl="0" eaLnBrk="1" latinLnBrk="0" hangingPunct="1">
              <a:buNone/>
              <a:defRPr sz="1733" b="1" kern="1200">
                <a:solidFill>
                  <a:srgbClr val="FFFFFF"/>
                </a:solidFill>
                <a:latin typeface="Open Sans"/>
                <a:ea typeface="Open Sans"/>
                <a:cs typeface="Open Sans"/>
                <a:sym typeface="Open Sans"/>
              </a:defRPr>
            </a:lvl8pPr>
            <a:lvl9pPr marL="3657600" lvl="8" algn="ctr" defTabSz="914400" rtl="0" eaLnBrk="1" latinLnBrk="0" hangingPunct="1">
              <a:buNone/>
              <a:defRPr sz="1733" b="1" kern="1200">
                <a:solidFill>
                  <a:srgbClr val="FFFFFF"/>
                </a:solidFill>
                <a:latin typeface="Open Sans"/>
                <a:ea typeface="Open Sans"/>
                <a:cs typeface="Open Sans"/>
                <a:sym typeface="Open Sans"/>
              </a:defRPr>
            </a:lvl9pPr>
          </a:lstStyle>
          <a:p>
            <a:pPr defTabSz="1219170">
              <a:buClr>
                <a:srgbClr val="000000"/>
              </a:buClr>
            </a:pPr>
            <a:fld id="{00000000-1234-1234-1234-123412341234}" type="slidenum">
              <a:rPr lang="en" kern="0" smtClean="0"/>
              <a:pPr defTabSz="1219170">
                <a:buClr>
                  <a:srgbClr val="000000"/>
                </a:buClr>
              </a:pPr>
              <a:t>29</a:t>
            </a:fld>
            <a:endParaRPr lang="en" kern="0" dirty="0"/>
          </a:p>
        </p:txBody>
      </p:sp>
      <p:sp>
        <p:nvSpPr>
          <p:cNvPr id="4" name="CuadroTexto 3">
            <a:extLst>
              <a:ext uri="{FF2B5EF4-FFF2-40B4-BE49-F238E27FC236}">
                <a16:creationId xmlns:a16="http://schemas.microsoft.com/office/drawing/2014/main" id="{3EF4BBA0-7506-2B20-0CB8-2F23627B53AE}"/>
              </a:ext>
            </a:extLst>
          </p:cNvPr>
          <p:cNvSpPr txBox="1"/>
          <p:nvPr/>
        </p:nvSpPr>
        <p:spPr>
          <a:xfrm>
            <a:off x="488852" y="555025"/>
            <a:ext cx="5785339" cy="5447966"/>
          </a:xfrm>
          <a:prstGeom prst="rect">
            <a:avLst/>
          </a:prstGeom>
          <a:noFill/>
        </p:spPr>
        <p:txBody>
          <a:bodyPr wrap="square">
            <a:spAutoFit/>
          </a:bodyPr>
          <a:lstStyle/>
          <a:p>
            <a:pPr>
              <a:lnSpc>
                <a:spcPct val="107000"/>
              </a:lnSpc>
              <a:spcAft>
                <a:spcPts val="750"/>
              </a:spcAft>
            </a:pPr>
            <a:r>
              <a:rPr lang="es-PE" sz="3600" b="1" kern="0" dirty="0">
                <a:effectLst/>
                <a:latin typeface="Open Sans" panose="020B0606030504020204" pitchFamily="34" charset="0"/>
                <a:ea typeface="Times New Roman" panose="02020603050405020304" pitchFamily="18" charset="0"/>
                <a:cs typeface="Times New Roman" panose="02020603050405020304" pitchFamily="18" charset="0"/>
              </a:rPr>
              <a:t>Un equipo está en la franja del alto rendimiento cuando:</a:t>
            </a:r>
            <a:endParaRPr lang="es-PE"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tabLst>
                <a:tab pos="457200" algn="l"/>
              </a:tabLst>
            </a:pPr>
            <a:endParaRPr lang="es-PE" sz="2000" kern="0" dirty="0">
              <a:effectLst/>
              <a:latin typeface="Open Sans" panose="020B0606030504020204" pitchFamily="34" charset="0"/>
              <a:ea typeface="Times New Roman" panose="02020603050405020304" pitchFamily="18" charset="0"/>
              <a:cs typeface="Times New Roman" panose="02020603050405020304" pitchFamily="18" charset="0"/>
            </a:endParaRPr>
          </a:p>
          <a:p>
            <a:pPr lvl="0" algn="just">
              <a:lnSpc>
                <a:spcPct val="107000"/>
              </a:lnSpc>
              <a:spcAft>
                <a:spcPts val="800"/>
              </a:spcAft>
              <a:tabLst>
                <a:tab pos="457200" algn="l"/>
              </a:tabLst>
            </a:pPr>
            <a:endParaRPr lang="es-PE" sz="2000" kern="0" dirty="0">
              <a:latin typeface="Open Sans" panose="020B0606030504020204" pitchFamily="34" charset="0"/>
              <a:ea typeface="Times New Roman" panose="02020603050405020304" pitchFamily="18" charset="0"/>
              <a:cs typeface="Times New Roman" panose="02020603050405020304" pitchFamily="18" charset="0"/>
            </a:endParaRPr>
          </a:p>
          <a:p>
            <a:pPr lvl="0" algn="just">
              <a:lnSpc>
                <a:spcPct val="107000"/>
              </a:lnSpc>
              <a:spcAft>
                <a:spcPts val="800"/>
              </a:spcAft>
              <a:tabLst>
                <a:tab pos="457200" algn="l"/>
              </a:tabLst>
            </a:pPr>
            <a:r>
              <a:rPr lang="es-PE" sz="3200" b="1" i="1" kern="0" dirty="0">
                <a:effectLst/>
                <a:latin typeface="Open Sans" panose="020B0606030504020204" pitchFamily="34" charset="0"/>
                <a:ea typeface="Times New Roman" panose="02020603050405020304" pitchFamily="18" charset="0"/>
                <a:cs typeface="Times New Roman" panose="02020603050405020304" pitchFamily="18" charset="0"/>
              </a:rPr>
              <a:t>*Está en un proceso de innovación permanentemente revisando los procedimientos establecidos.</a:t>
            </a:r>
            <a:endParaRPr lang="es-PE" sz="3200" b="1" i="1"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B1F8B2A4-244A-CADF-51AF-44E29690DCF7}"/>
              </a:ext>
            </a:extLst>
          </p:cNvPr>
          <p:cNvPicPr>
            <a:picLocks noChangeAspect="1"/>
          </p:cNvPicPr>
          <p:nvPr/>
        </p:nvPicPr>
        <p:blipFill>
          <a:blip r:embed="rId2"/>
          <a:stretch>
            <a:fillRect/>
          </a:stretch>
        </p:blipFill>
        <p:spPr>
          <a:xfrm>
            <a:off x="6771043" y="2340554"/>
            <a:ext cx="4975622" cy="3726914"/>
          </a:xfrm>
          <a:prstGeom prst="rect">
            <a:avLst/>
          </a:prstGeom>
        </p:spPr>
      </p:pic>
      <p:pic>
        <p:nvPicPr>
          <p:cNvPr id="7" name="Imagen 6">
            <a:extLst>
              <a:ext uri="{FF2B5EF4-FFF2-40B4-BE49-F238E27FC236}">
                <a16:creationId xmlns:a16="http://schemas.microsoft.com/office/drawing/2014/main" id="{D82A96D4-F8F3-32B8-7758-5CF92E2F2A8C}"/>
              </a:ext>
            </a:extLst>
          </p:cNvPr>
          <p:cNvPicPr>
            <a:picLocks noChangeAspect="1"/>
          </p:cNvPicPr>
          <p:nvPr/>
        </p:nvPicPr>
        <p:blipFill>
          <a:blip r:embed="rId3"/>
          <a:stretch>
            <a:fillRect/>
          </a:stretch>
        </p:blipFill>
        <p:spPr>
          <a:xfrm>
            <a:off x="8802246" y="0"/>
            <a:ext cx="3286029" cy="1292464"/>
          </a:xfrm>
          <a:prstGeom prst="rect">
            <a:avLst/>
          </a:prstGeom>
        </p:spPr>
      </p:pic>
    </p:spTree>
    <p:extLst>
      <p:ext uri="{BB962C8B-B14F-4D97-AF65-F5344CB8AC3E}">
        <p14:creationId xmlns:p14="http://schemas.microsoft.com/office/powerpoint/2010/main" val="3410418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9" name="Rectángulo: esquinas redondeadas 8">
            <a:extLst>
              <a:ext uri="{FF2B5EF4-FFF2-40B4-BE49-F238E27FC236}">
                <a16:creationId xmlns:a16="http://schemas.microsoft.com/office/drawing/2014/main" id="{909A013A-9B5A-36A8-A6E9-2F9FE21E45AA}"/>
              </a:ext>
            </a:extLst>
          </p:cNvPr>
          <p:cNvSpPr/>
          <p:nvPr/>
        </p:nvSpPr>
        <p:spPr>
          <a:xfrm>
            <a:off x="4248275" y="2048423"/>
            <a:ext cx="7553347" cy="3970318"/>
          </a:xfrm>
          <a:prstGeom prst="roundRect">
            <a:avLst/>
          </a:prstGeom>
          <a:solidFill>
            <a:srgbClr val="FF9E01"/>
          </a:solidFill>
          <a:ln w="107950" cmpd="thickThi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15" name="Google Shape;215;p26"/>
          <p:cNvSpPr txBox="1">
            <a:spLocks noGrp="1"/>
          </p:cNvSpPr>
          <p:nvPr>
            <p:ph type="sldNum" idx="12"/>
          </p:nvPr>
        </p:nvSpPr>
        <p:spPr>
          <a:prstGeom prst="rect">
            <a:avLst/>
          </a:prstGeom>
        </p:spPr>
        <p:txBody>
          <a:bodyPr spcFirstLastPara="1" wrap="square" lIns="121900" tIns="121900" rIns="121900" bIns="121900" anchor="ctr" anchorCtr="0">
            <a:noAutofit/>
          </a:bodyPr>
          <a:lstStyle/>
          <a:p>
            <a:fld id="{00000000-1234-1234-1234-123412341234}" type="slidenum">
              <a:rPr lang="en"/>
              <a:pPr/>
              <a:t>3</a:t>
            </a:fld>
            <a:endParaRPr dirty="0"/>
          </a:p>
        </p:txBody>
      </p:sp>
      <p:grpSp>
        <p:nvGrpSpPr>
          <p:cNvPr id="3" name="Grupo 2">
            <a:extLst>
              <a:ext uri="{FF2B5EF4-FFF2-40B4-BE49-F238E27FC236}">
                <a16:creationId xmlns:a16="http://schemas.microsoft.com/office/drawing/2014/main" id="{E899B11B-2691-4870-9F59-68D620215199}"/>
              </a:ext>
            </a:extLst>
          </p:cNvPr>
          <p:cNvGrpSpPr/>
          <p:nvPr/>
        </p:nvGrpSpPr>
        <p:grpSpPr>
          <a:xfrm>
            <a:off x="-248195" y="2304789"/>
            <a:ext cx="4624251" cy="1847054"/>
            <a:chOff x="-248195" y="2304789"/>
            <a:chExt cx="4624251" cy="1847054"/>
          </a:xfrm>
        </p:grpSpPr>
        <p:sp>
          <p:nvSpPr>
            <p:cNvPr id="10" name="CuadroTexto 9">
              <a:extLst>
                <a:ext uri="{FF2B5EF4-FFF2-40B4-BE49-F238E27FC236}">
                  <a16:creationId xmlns:a16="http://schemas.microsoft.com/office/drawing/2014/main" id="{F8F8D3C5-AC45-4D20-B392-7F8A2FFD3D1E}"/>
                </a:ext>
              </a:extLst>
            </p:cNvPr>
            <p:cNvSpPr txBox="1"/>
            <p:nvPr/>
          </p:nvSpPr>
          <p:spPr>
            <a:xfrm>
              <a:off x="-248195" y="3074625"/>
              <a:ext cx="4624251" cy="1077218"/>
            </a:xfrm>
            <a:prstGeom prst="rect">
              <a:avLst/>
            </a:prstGeom>
            <a:noFill/>
          </p:spPr>
          <p:txBody>
            <a:bodyPr wrap="square" rtlCol="0">
              <a:spAutoFit/>
            </a:bodyPr>
            <a:lstStyle/>
            <a:p>
              <a:pPr algn="ctr"/>
              <a:r>
                <a:rPr lang="es-PE" sz="3200" b="1" dirty="0">
                  <a:solidFill>
                    <a:schemeClr val="bg1"/>
                  </a:solidFill>
                  <a:latin typeface="Merriweather" panose="00000500000000000000" pitchFamily="2" charset="0"/>
                </a:rPr>
                <a:t>PRESENTACIÓN</a:t>
              </a:r>
            </a:p>
            <a:p>
              <a:pPr algn="ctr"/>
              <a:r>
                <a:rPr lang="es-PE" sz="3200" b="1" dirty="0">
                  <a:solidFill>
                    <a:schemeClr val="bg1"/>
                  </a:solidFill>
                  <a:latin typeface="Merriweather" panose="00000500000000000000" pitchFamily="2" charset="0"/>
                </a:rPr>
                <a:t>GENERALIDADES</a:t>
              </a:r>
            </a:p>
          </p:txBody>
        </p:sp>
        <p:sp>
          <p:nvSpPr>
            <p:cNvPr id="2" name="Rectángulo 1">
              <a:extLst>
                <a:ext uri="{FF2B5EF4-FFF2-40B4-BE49-F238E27FC236}">
                  <a16:creationId xmlns:a16="http://schemas.microsoft.com/office/drawing/2014/main" id="{4E3C7037-E679-4CA6-B4FE-4DF3F3425DCD}"/>
                </a:ext>
              </a:extLst>
            </p:cNvPr>
            <p:cNvSpPr/>
            <p:nvPr/>
          </p:nvSpPr>
          <p:spPr>
            <a:xfrm>
              <a:off x="576197" y="2304789"/>
              <a:ext cx="1290181" cy="4133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
        <p:nvSpPr>
          <p:cNvPr id="6" name="CuadroTexto 5">
            <a:extLst>
              <a:ext uri="{FF2B5EF4-FFF2-40B4-BE49-F238E27FC236}">
                <a16:creationId xmlns:a16="http://schemas.microsoft.com/office/drawing/2014/main" id="{E77319DD-CF02-D666-260C-69037E64705F}"/>
              </a:ext>
            </a:extLst>
          </p:cNvPr>
          <p:cNvSpPr txBox="1"/>
          <p:nvPr/>
        </p:nvSpPr>
        <p:spPr>
          <a:xfrm>
            <a:off x="6948101" y="1290270"/>
            <a:ext cx="1872343" cy="523220"/>
          </a:xfrm>
          <a:prstGeom prst="rect">
            <a:avLst/>
          </a:prstGeom>
          <a:noFill/>
        </p:spPr>
        <p:txBody>
          <a:bodyPr wrap="square" rtlCol="0">
            <a:spAutoFit/>
          </a:bodyPr>
          <a:lstStyle/>
          <a:p>
            <a:r>
              <a:rPr lang="es-PE" sz="2800" b="1" dirty="0"/>
              <a:t>TEMARIO</a:t>
            </a:r>
          </a:p>
        </p:txBody>
      </p:sp>
      <p:pic>
        <p:nvPicPr>
          <p:cNvPr id="13" name="Picture 8" descr="MAN47">
            <a:extLst>
              <a:ext uri="{FF2B5EF4-FFF2-40B4-BE49-F238E27FC236}">
                <a16:creationId xmlns:a16="http://schemas.microsoft.com/office/drawing/2014/main" id="{4E31CDEC-69CC-D0C8-BB5C-85F00B3A7067}"/>
              </a:ext>
            </a:extLst>
          </p:cNvPr>
          <p:cNvPicPr>
            <a:picLocks noChangeAspect="1" noChangeArrowheads="1" noCrop="1"/>
          </p:cNvPicPr>
          <p:nvPr/>
        </p:nvPicPr>
        <p:blipFill>
          <a:blip r:embed="rId3"/>
          <a:srcRect/>
          <a:stretch>
            <a:fillRect/>
          </a:stretch>
        </p:blipFill>
        <p:spPr bwMode="auto">
          <a:xfrm>
            <a:off x="10878733" y="5553059"/>
            <a:ext cx="1297501" cy="1295465"/>
          </a:xfrm>
          <a:prstGeom prst="rect">
            <a:avLst/>
          </a:prstGeom>
          <a:noFill/>
          <a:ln w="9525">
            <a:noFill/>
            <a:miter lim="800000"/>
            <a:headEnd/>
            <a:tailEnd/>
          </a:ln>
        </p:spPr>
      </p:pic>
      <p:pic>
        <p:nvPicPr>
          <p:cNvPr id="11" name="Imagen 10">
            <a:extLst>
              <a:ext uri="{FF2B5EF4-FFF2-40B4-BE49-F238E27FC236}">
                <a16:creationId xmlns:a16="http://schemas.microsoft.com/office/drawing/2014/main" id="{70F0EA5F-52DB-0D0E-3BE1-0E51C419512B}"/>
              </a:ext>
            </a:extLst>
          </p:cNvPr>
          <p:cNvPicPr>
            <a:picLocks noChangeAspect="1"/>
          </p:cNvPicPr>
          <p:nvPr/>
        </p:nvPicPr>
        <p:blipFill>
          <a:blip r:embed="rId4"/>
          <a:stretch>
            <a:fillRect/>
          </a:stretch>
        </p:blipFill>
        <p:spPr>
          <a:xfrm>
            <a:off x="-8000" y="2484878"/>
            <a:ext cx="4070549" cy="2578014"/>
          </a:xfrm>
          <a:prstGeom prst="rect">
            <a:avLst/>
          </a:prstGeom>
        </p:spPr>
      </p:pic>
      <p:sp>
        <p:nvSpPr>
          <p:cNvPr id="4" name="Redondear rectángulo de esquina del mismo lado 1">
            <a:extLst>
              <a:ext uri="{FF2B5EF4-FFF2-40B4-BE49-F238E27FC236}">
                <a16:creationId xmlns:a16="http://schemas.microsoft.com/office/drawing/2014/main" id="{134C9DB5-1193-20E0-B4D8-A2DB95BD1883}"/>
              </a:ext>
            </a:extLst>
          </p:cNvPr>
          <p:cNvSpPr/>
          <p:nvPr/>
        </p:nvSpPr>
        <p:spPr>
          <a:xfrm rot="5400000">
            <a:off x="952483" y="293078"/>
            <a:ext cx="802860" cy="2707829"/>
          </a:xfrm>
          <a:prstGeom prst="round2SameRect">
            <a:avLst>
              <a:gd name="adj1" fmla="val 50000"/>
              <a:gd name="adj2"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5" name="CuadroTexto 4">
            <a:extLst>
              <a:ext uri="{FF2B5EF4-FFF2-40B4-BE49-F238E27FC236}">
                <a16:creationId xmlns:a16="http://schemas.microsoft.com/office/drawing/2014/main" id="{A5C23B8D-9DCC-ABB1-496D-E076EB67ADF6}"/>
              </a:ext>
            </a:extLst>
          </p:cNvPr>
          <p:cNvSpPr txBox="1"/>
          <p:nvPr/>
        </p:nvSpPr>
        <p:spPr>
          <a:xfrm>
            <a:off x="569787" y="1480803"/>
            <a:ext cx="1363944" cy="400110"/>
          </a:xfrm>
          <a:prstGeom prst="rect">
            <a:avLst/>
          </a:prstGeom>
          <a:noFill/>
          <a:effectLst/>
        </p:spPr>
        <p:txBody>
          <a:bodyPr wrap="square" rtlCol="0">
            <a:spAutoFit/>
          </a:bodyPr>
          <a:lstStyle/>
          <a:p>
            <a:r>
              <a:rPr lang="es-ES" sz="2000" b="1" dirty="0">
                <a:solidFill>
                  <a:schemeClr val="bg1"/>
                </a:solidFill>
                <a:latin typeface="Century Gothic" panose="020B0502020202020204" pitchFamily="34" charset="0"/>
              </a:rPr>
              <a:t>ÍNDICE</a:t>
            </a:r>
            <a:endParaRPr lang="es-PE" sz="2000" b="1" dirty="0">
              <a:solidFill>
                <a:schemeClr val="bg1"/>
              </a:solidFill>
              <a:latin typeface="Century Gothic" panose="020B0502020202020204" pitchFamily="34" charset="0"/>
            </a:endParaRPr>
          </a:p>
        </p:txBody>
      </p:sp>
      <p:sp>
        <p:nvSpPr>
          <p:cNvPr id="8" name="CuadroTexto 7">
            <a:extLst>
              <a:ext uri="{FF2B5EF4-FFF2-40B4-BE49-F238E27FC236}">
                <a16:creationId xmlns:a16="http://schemas.microsoft.com/office/drawing/2014/main" id="{B9CD8934-CA49-1E69-DD49-6085D26F3C91}"/>
              </a:ext>
            </a:extLst>
          </p:cNvPr>
          <p:cNvSpPr txBox="1"/>
          <p:nvPr/>
        </p:nvSpPr>
        <p:spPr>
          <a:xfrm>
            <a:off x="4363269" y="2139543"/>
            <a:ext cx="7400309" cy="4708981"/>
          </a:xfrm>
          <a:prstGeom prst="rect">
            <a:avLst/>
          </a:prstGeom>
          <a:noFill/>
        </p:spPr>
        <p:txBody>
          <a:bodyPr wrap="square" rtlCol="0">
            <a:spAutoFit/>
          </a:bodyPr>
          <a:lstStyle/>
          <a:p>
            <a:pPr marL="342900" indent="-342900">
              <a:buClr>
                <a:srgbClr val="C00000"/>
              </a:buClr>
              <a:buFont typeface="Arial" panose="020B0604020202020204" pitchFamily="34" charset="0"/>
              <a:buChar char="•"/>
            </a:pPr>
            <a:r>
              <a:rPr lang="es-PE" sz="2000" b="1" dirty="0">
                <a:latin typeface="Century Gothic" panose="020B0502020202020204" pitchFamily="34" charset="0"/>
              </a:rPr>
              <a:t>Definición de Trabajo en Equipo y Equipo de Trabajo.</a:t>
            </a:r>
          </a:p>
          <a:p>
            <a:pPr marL="342900" indent="-342900">
              <a:buClr>
                <a:srgbClr val="C00000"/>
              </a:buClr>
              <a:buFont typeface="Arial" panose="020B0604020202020204" pitchFamily="34" charset="0"/>
              <a:buChar char="•"/>
            </a:pPr>
            <a:r>
              <a:rPr lang="es-PE" sz="2000" b="1" dirty="0">
                <a:latin typeface="Century Gothic" panose="020B0502020202020204" pitchFamily="34" charset="0"/>
              </a:rPr>
              <a:t>Características del Trabajo en Equipo.</a:t>
            </a:r>
          </a:p>
          <a:p>
            <a:pPr marL="342900" indent="-342900">
              <a:buClr>
                <a:srgbClr val="C00000"/>
              </a:buClr>
              <a:buFont typeface="Arial" panose="020B0604020202020204" pitchFamily="34" charset="0"/>
              <a:buChar char="•"/>
            </a:pPr>
            <a:r>
              <a:rPr lang="es-PE" sz="2000" b="1" dirty="0">
                <a:latin typeface="Century Gothic" panose="020B0502020202020204" pitchFamily="34" charset="0"/>
              </a:rPr>
              <a:t>Etapas de formación del Equipo de Trabajo.</a:t>
            </a:r>
          </a:p>
          <a:p>
            <a:pPr marL="342900" indent="-342900">
              <a:buClr>
                <a:srgbClr val="C00000"/>
              </a:buClr>
              <a:buFont typeface="Arial" panose="020B0604020202020204" pitchFamily="34" charset="0"/>
              <a:buChar char="•"/>
            </a:pPr>
            <a:r>
              <a:rPr lang="es-PE" sz="2000" b="1" dirty="0">
                <a:latin typeface="Century Gothic" panose="020B0502020202020204" pitchFamily="34" charset="0"/>
              </a:rPr>
              <a:t>Las 5C del Trabajo en Equipo.</a:t>
            </a:r>
          </a:p>
          <a:p>
            <a:pPr marL="342900" indent="-342900">
              <a:buClr>
                <a:srgbClr val="C00000"/>
              </a:buClr>
              <a:buFont typeface="Arial" panose="020B0604020202020204" pitchFamily="34" charset="0"/>
              <a:buChar char="•"/>
            </a:pPr>
            <a:r>
              <a:rPr lang="es-PE" sz="2000" b="1" dirty="0">
                <a:latin typeface="Century Gothic" panose="020B0502020202020204" pitchFamily="34" charset="0"/>
              </a:rPr>
              <a:t>Tipos de Equipos de Trabajo.</a:t>
            </a:r>
          </a:p>
          <a:p>
            <a:pPr marL="342900" indent="-342900">
              <a:buClr>
                <a:srgbClr val="C00000"/>
              </a:buClr>
              <a:buFont typeface="Arial" panose="020B0604020202020204" pitchFamily="34" charset="0"/>
              <a:buChar char="•"/>
            </a:pPr>
            <a:r>
              <a:rPr lang="es-PE" sz="2000" b="1" dirty="0">
                <a:latin typeface="Century Gothic" panose="020B0502020202020204" pitchFamily="34" charset="0"/>
              </a:rPr>
              <a:t>Beneficios del Trabajo en Equipo.</a:t>
            </a:r>
          </a:p>
          <a:p>
            <a:pPr marL="342900" indent="-342900">
              <a:buClr>
                <a:srgbClr val="C00000"/>
              </a:buClr>
              <a:buFont typeface="Arial" panose="020B0604020202020204" pitchFamily="34" charset="0"/>
              <a:buChar char="•"/>
            </a:pPr>
            <a:r>
              <a:rPr lang="es-MX" sz="2000" b="1" dirty="0">
                <a:latin typeface="Century Gothic" panose="020B0502020202020204" pitchFamily="34" charset="0"/>
              </a:rPr>
              <a:t>¿Cómo potenciar el trabajo en equipo en una organización?</a:t>
            </a:r>
          </a:p>
          <a:p>
            <a:pPr marL="342900" indent="-342900">
              <a:buClr>
                <a:srgbClr val="C00000"/>
              </a:buClr>
              <a:buFont typeface="Arial" panose="020B0604020202020204" pitchFamily="34" charset="0"/>
              <a:buChar char="•"/>
            </a:pPr>
            <a:r>
              <a:rPr lang="es-MX" sz="2000" b="1" dirty="0">
                <a:latin typeface="Century Gothic" panose="020B0502020202020204" pitchFamily="34" charset="0"/>
              </a:rPr>
              <a:t>Equipos de Alto Rendimientos – EAR</a:t>
            </a:r>
          </a:p>
          <a:p>
            <a:pPr marL="342900" indent="-342900">
              <a:buClr>
                <a:srgbClr val="C00000"/>
              </a:buClr>
              <a:buFont typeface="Arial" panose="020B0604020202020204" pitchFamily="34" charset="0"/>
              <a:buChar char="•"/>
            </a:pPr>
            <a:r>
              <a:rPr lang="es-MX" sz="2000" b="1" dirty="0">
                <a:latin typeface="Century Gothic" panose="020B0502020202020204" pitchFamily="34" charset="0"/>
              </a:rPr>
              <a:t>Características de los EAR</a:t>
            </a:r>
          </a:p>
          <a:p>
            <a:pPr marL="342900" indent="-342900">
              <a:buClr>
                <a:srgbClr val="C00000"/>
              </a:buClr>
              <a:buFont typeface="Arial" panose="020B0604020202020204" pitchFamily="34" charset="0"/>
              <a:buChar char="•"/>
            </a:pPr>
            <a:r>
              <a:rPr lang="es-MX" sz="2000" b="1" dirty="0">
                <a:latin typeface="Century Gothic" panose="020B0502020202020204" pitchFamily="34" charset="0"/>
              </a:rPr>
              <a:t>Franja de Alto Rendimiento</a:t>
            </a:r>
          </a:p>
          <a:p>
            <a:pPr marL="342900" indent="-342900">
              <a:buClr>
                <a:srgbClr val="C00000"/>
              </a:buClr>
              <a:buFont typeface="Arial" panose="020B0604020202020204" pitchFamily="34" charset="0"/>
              <a:buChar char="•"/>
            </a:pPr>
            <a:r>
              <a:rPr lang="es-MX" sz="2000" b="1" dirty="0">
                <a:latin typeface="Century Gothic" panose="020B0502020202020204" pitchFamily="34" charset="0"/>
              </a:rPr>
              <a:t>DINAMICA - TALLER</a:t>
            </a:r>
          </a:p>
          <a:p>
            <a:pPr marL="342900" indent="-342900">
              <a:buClr>
                <a:srgbClr val="C00000"/>
              </a:buClr>
              <a:buFont typeface="Arial" panose="020B0604020202020204" pitchFamily="34" charset="0"/>
              <a:buChar char="•"/>
            </a:pPr>
            <a:endParaRPr lang="es-PE" sz="2000" b="1" dirty="0">
              <a:latin typeface="Century Gothic" panose="020B0502020202020204" pitchFamily="34" charset="0"/>
            </a:endParaRPr>
          </a:p>
          <a:p>
            <a:pPr marL="342900" indent="-342900">
              <a:buClr>
                <a:srgbClr val="C00000"/>
              </a:buClr>
              <a:buFont typeface="Arial" panose="020B0604020202020204" pitchFamily="34" charset="0"/>
              <a:buChar char="•"/>
            </a:pPr>
            <a:endParaRPr lang="es-PE" sz="2000" b="1" dirty="0">
              <a:latin typeface="Century Gothic" panose="020B0502020202020204" pitchFamily="34" charset="0"/>
            </a:endParaRPr>
          </a:p>
          <a:p>
            <a:endParaRPr lang="es-PE" sz="2000" b="1" dirty="0">
              <a:latin typeface="Century Gothic" panose="020B0502020202020204" pitchFamily="34" charset="0"/>
            </a:endParaRPr>
          </a:p>
        </p:txBody>
      </p:sp>
      <p:pic>
        <p:nvPicPr>
          <p:cNvPr id="7" name="Imagen 6">
            <a:extLst>
              <a:ext uri="{FF2B5EF4-FFF2-40B4-BE49-F238E27FC236}">
                <a16:creationId xmlns:a16="http://schemas.microsoft.com/office/drawing/2014/main" id="{F42908C8-BC30-D79A-4C03-B4F3CEFBA46B}"/>
              </a:ext>
            </a:extLst>
          </p:cNvPr>
          <p:cNvPicPr>
            <a:picLocks noChangeAspect="1"/>
          </p:cNvPicPr>
          <p:nvPr/>
        </p:nvPicPr>
        <p:blipFill>
          <a:blip r:embed="rId5"/>
          <a:stretch>
            <a:fillRect/>
          </a:stretch>
        </p:blipFill>
        <p:spPr>
          <a:xfrm>
            <a:off x="8721968" y="4035"/>
            <a:ext cx="3454265" cy="136182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7" name="Google Shape;127;p17"/>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pPr defTabSz="1219170">
                <a:buClr>
                  <a:srgbClr val="000000"/>
                </a:buClr>
              </a:pPr>
              <a:t>30</a:t>
            </a:fld>
            <a:endParaRPr kern="0" dirty="0"/>
          </a:p>
        </p:txBody>
      </p:sp>
      <p:sp>
        <p:nvSpPr>
          <p:cNvPr id="2" name="Google Shape;127;p17">
            <a:extLst>
              <a:ext uri="{FF2B5EF4-FFF2-40B4-BE49-F238E27FC236}">
                <a16:creationId xmlns:a16="http://schemas.microsoft.com/office/drawing/2014/main" id="{07785CC7-0ADB-FE1C-D192-E46C5EA3C887}"/>
              </a:ext>
            </a:extLst>
          </p:cNvPr>
          <p:cNvSpPr txBox="1">
            <a:spLocks/>
          </p:cNvSpPr>
          <p:nvPr/>
        </p:nvSpPr>
        <p:spPr>
          <a:xfrm>
            <a:off x="5738200" y="6142400"/>
            <a:ext cx="715600" cy="715600"/>
          </a:xfrm>
          <a:prstGeom prst="rect">
            <a:avLst/>
          </a:prstGeom>
          <a:noFill/>
          <a:ln>
            <a:noFill/>
          </a:ln>
        </p:spPr>
        <p:txBody>
          <a:bodyPr spcFirstLastPara="1" wrap="square" lIns="121900" tIns="121900" rIns="121900" bIns="121900" anchor="ctr" anchorCtr="0">
            <a:noAutofit/>
          </a:bodyPr>
          <a:lstStyle>
            <a:defPPr>
              <a:defRPr lang="es-PE"/>
            </a:defPPr>
            <a:lvl1pPr marL="0" lvl="0" algn="ctr" defTabSz="914400" rtl="0" eaLnBrk="1" latinLnBrk="0" hangingPunct="1">
              <a:buNone/>
              <a:defRPr sz="1733" b="1" kern="1200">
                <a:solidFill>
                  <a:srgbClr val="294667"/>
                </a:solidFill>
                <a:latin typeface="Open Sans"/>
                <a:ea typeface="Open Sans"/>
                <a:cs typeface="Open Sans"/>
                <a:sym typeface="Open Sans"/>
              </a:defRPr>
            </a:lvl1pPr>
            <a:lvl2pPr marL="457200" lvl="1" algn="ctr" defTabSz="914400" rtl="0" eaLnBrk="1" latinLnBrk="0" hangingPunct="1">
              <a:buNone/>
              <a:defRPr sz="1733" b="1" kern="1200">
                <a:solidFill>
                  <a:srgbClr val="294667"/>
                </a:solidFill>
                <a:latin typeface="Open Sans"/>
                <a:ea typeface="Open Sans"/>
                <a:cs typeface="Open Sans"/>
                <a:sym typeface="Open Sans"/>
              </a:defRPr>
            </a:lvl2pPr>
            <a:lvl3pPr marL="914400" lvl="2" algn="ctr" defTabSz="914400" rtl="0" eaLnBrk="1" latinLnBrk="0" hangingPunct="1">
              <a:buNone/>
              <a:defRPr sz="1733" b="1" kern="1200">
                <a:solidFill>
                  <a:srgbClr val="294667"/>
                </a:solidFill>
                <a:latin typeface="Open Sans"/>
                <a:ea typeface="Open Sans"/>
                <a:cs typeface="Open Sans"/>
                <a:sym typeface="Open Sans"/>
              </a:defRPr>
            </a:lvl3pPr>
            <a:lvl4pPr marL="1371600" lvl="3" algn="ctr" defTabSz="914400" rtl="0" eaLnBrk="1" latinLnBrk="0" hangingPunct="1">
              <a:buNone/>
              <a:defRPr sz="1733" b="1" kern="1200">
                <a:solidFill>
                  <a:srgbClr val="294667"/>
                </a:solidFill>
                <a:latin typeface="Open Sans"/>
                <a:ea typeface="Open Sans"/>
                <a:cs typeface="Open Sans"/>
                <a:sym typeface="Open Sans"/>
              </a:defRPr>
            </a:lvl4pPr>
            <a:lvl5pPr marL="1828800" lvl="4" algn="ctr" defTabSz="914400" rtl="0" eaLnBrk="1" latinLnBrk="0" hangingPunct="1">
              <a:buNone/>
              <a:defRPr sz="1733" b="1" kern="1200">
                <a:solidFill>
                  <a:srgbClr val="294667"/>
                </a:solidFill>
                <a:latin typeface="Open Sans"/>
                <a:ea typeface="Open Sans"/>
                <a:cs typeface="Open Sans"/>
                <a:sym typeface="Open Sans"/>
              </a:defRPr>
            </a:lvl5pPr>
            <a:lvl6pPr marL="2286000" lvl="5" algn="ctr" defTabSz="914400" rtl="0" eaLnBrk="1" latinLnBrk="0" hangingPunct="1">
              <a:buNone/>
              <a:defRPr sz="1733" b="1" kern="1200">
                <a:solidFill>
                  <a:srgbClr val="294667"/>
                </a:solidFill>
                <a:latin typeface="Open Sans"/>
                <a:ea typeface="Open Sans"/>
                <a:cs typeface="Open Sans"/>
                <a:sym typeface="Open Sans"/>
              </a:defRPr>
            </a:lvl6pPr>
            <a:lvl7pPr marL="2743200" lvl="6" algn="ctr" defTabSz="914400" rtl="0" eaLnBrk="1" latinLnBrk="0" hangingPunct="1">
              <a:buNone/>
              <a:defRPr sz="1733" b="1" kern="1200">
                <a:solidFill>
                  <a:srgbClr val="294667"/>
                </a:solidFill>
                <a:latin typeface="Open Sans"/>
                <a:ea typeface="Open Sans"/>
                <a:cs typeface="Open Sans"/>
                <a:sym typeface="Open Sans"/>
              </a:defRPr>
            </a:lvl7pPr>
            <a:lvl8pPr marL="3200400" lvl="7" algn="ctr" defTabSz="914400" rtl="0" eaLnBrk="1" latinLnBrk="0" hangingPunct="1">
              <a:buNone/>
              <a:defRPr sz="1733" b="1" kern="1200">
                <a:solidFill>
                  <a:srgbClr val="294667"/>
                </a:solidFill>
                <a:latin typeface="Open Sans"/>
                <a:ea typeface="Open Sans"/>
                <a:cs typeface="Open Sans"/>
                <a:sym typeface="Open Sans"/>
              </a:defRPr>
            </a:lvl8pPr>
            <a:lvl9pPr marL="3657600" lvl="8" algn="ctr" defTabSz="914400" rtl="0" eaLnBrk="1" latinLnBrk="0" hangingPunct="1">
              <a:buNone/>
              <a:defRPr sz="1733" b="1" kern="1200">
                <a:solidFill>
                  <a:srgbClr val="294667"/>
                </a:solidFill>
                <a:latin typeface="Open Sans"/>
                <a:ea typeface="Open Sans"/>
                <a:cs typeface="Open Sans"/>
                <a:sym typeface="Open Sans"/>
              </a:defRPr>
            </a:lvl9pPr>
          </a:lstStyle>
          <a:p>
            <a:pPr defTabSz="1219170">
              <a:buClr>
                <a:srgbClr val="000000"/>
              </a:buClr>
            </a:pPr>
            <a:fld id="{00000000-1234-1234-1234-123412341234}" type="slidenum">
              <a:rPr lang="en" kern="0" smtClean="0"/>
              <a:pPr defTabSz="1219170">
                <a:buClr>
                  <a:srgbClr val="000000"/>
                </a:buClr>
              </a:pPr>
              <a:t>30</a:t>
            </a:fld>
            <a:endParaRPr lang="en" kern="0" dirty="0"/>
          </a:p>
        </p:txBody>
      </p:sp>
      <p:sp>
        <p:nvSpPr>
          <p:cNvPr id="3" name="CuadroTexto 2">
            <a:extLst>
              <a:ext uri="{FF2B5EF4-FFF2-40B4-BE49-F238E27FC236}">
                <a16:creationId xmlns:a16="http://schemas.microsoft.com/office/drawing/2014/main" id="{834A9E69-609F-3D75-D0C2-92713BB23137}"/>
              </a:ext>
            </a:extLst>
          </p:cNvPr>
          <p:cNvSpPr txBox="1"/>
          <p:nvPr/>
        </p:nvSpPr>
        <p:spPr>
          <a:xfrm>
            <a:off x="488852" y="555025"/>
            <a:ext cx="5785339" cy="4394088"/>
          </a:xfrm>
          <a:prstGeom prst="rect">
            <a:avLst/>
          </a:prstGeom>
          <a:noFill/>
        </p:spPr>
        <p:txBody>
          <a:bodyPr wrap="square">
            <a:spAutoFit/>
          </a:bodyPr>
          <a:lstStyle/>
          <a:p>
            <a:pPr algn="just">
              <a:lnSpc>
                <a:spcPct val="107000"/>
              </a:lnSpc>
              <a:spcAft>
                <a:spcPts val="750"/>
              </a:spcAft>
            </a:pPr>
            <a:r>
              <a:rPr lang="es-PE" sz="3600" b="1" kern="0" dirty="0">
                <a:solidFill>
                  <a:schemeClr val="bg1"/>
                </a:solidFill>
                <a:effectLst/>
                <a:latin typeface="Open Sans" panose="020B0606030504020204" pitchFamily="34" charset="0"/>
                <a:ea typeface="Times New Roman" panose="02020603050405020304" pitchFamily="18" charset="0"/>
                <a:cs typeface="Times New Roman" panose="02020603050405020304" pitchFamily="18" charset="0"/>
              </a:rPr>
              <a:t>Un equipo está en la franja del alto rendimiento cuando:</a:t>
            </a:r>
            <a:endParaRPr lang="es-PE" sz="20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tabLst>
                <a:tab pos="457200" algn="l"/>
              </a:tabLst>
            </a:pPr>
            <a:endParaRPr lang="es-PE" sz="2000" kern="0" dirty="0">
              <a:solidFill>
                <a:schemeClr val="bg1"/>
              </a:solidFill>
              <a:effectLst/>
              <a:latin typeface="Open Sans" panose="020B0606030504020204" pitchFamily="34" charset="0"/>
              <a:ea typeface="Times New Roman" panose="02020603050405020304" pitchFamily="18" charset="0"/>
              <a:cs typeface="Times New Roman" panose="02020603050405020304" pitchFamily="18" charset="0"/>
            </a:endParaRPr>
          </a:p>
          <a:p>
            <a:pPr lvl="0" algn="just">
              <a:lnSpc>
                <a:spcPct val="107000"/>
              </a:lnSpc>
              <a:spcAft>
                <a:spcPts val="800"/>
              </a:spcAft>
              <a:tabLst>
                <a:tab pos="457200" algn="l"/>
              </a:tabLst>
            </a:pPr>
            <a:endParaRPr lang="es-PE" sz="2000" kern="0" dirty="0">
              <a:solidFill>
                <a:schemeClr val="bg1"/>
              </a:solidFill>
              <a:latin typeface="Open Sans" panose="020B0606030504020204" pitchFamily="34" charset="0"/>
              <a:ea typeface="Times New Roman" panose="02020603050405020304" pitchFamily="18" charset="0"/>
              <a:cs typeface="Times New Roman" panose="02020603050405020304" pitchFamily="18" charset="0"/>
            </a:endParaRPr>
          </a:p>
          <a:p>
            <a:pPr lvl="0" algn="just">
              <a:lnSpc>
                <a:spcPct val="107000"/>
              </a:lnSpc>
              <a:spcAft>
                <a:spcPts val="800"/>
              </a:spcAft>
              <a:tabLst>
                <a:tab pos="457200" algn="l"/>
              </a:tabLst>
            </a:pPr>
            <a:r>
              <a:rPr lang="es-PE" sz="3200" b="1" i="1" kern="0" dirty="0">
                <a:effectLst/>
                <a:latin typeface="Open Sans" panose="020B0606030504020204" pitchFamily="34" charset="0"/>
                <a:ea typeface="Times New Roman" panose="02020603050405020304" pitchFamily="18" charset="0"/>
                <a:cs typeface="Times New Roman" panose="02020603050405020304" pitchFamily="18" charset="0"/>
              </a:rPr>
              <a:t>*Se proponen nuevas soluciones a problemas viejos.</a:t>
            </a:r>
            <a:endParaRPr lang="es-PE" sz="3200" b="1" i="1"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2FF278BC-2F78-26E9-146E-1824453741FE}"/>
              </a:ext>
            </a:extLst>
          </p:cNvPr>
          <p:cNvPicPr>
            <a:picLocks noChangeAspect="1"/>
          </p:cNvPicPr>
          <p:nvPr/>
        </p:nvPicPr>
        <p:blipFill>
          <a:blip r:embed="rId3"/>
          <a:stretch>
            <a:fillRect/>
          </a:stretch>
        </p:blipFill>
        <p:spPr>
          <a:xfrm>
            <a:off x="6727526" y="2319850"/>
            <a:ext cx="4975622" cy="3726914"/>
          </a:xfrm>
          <a:prstGeom prst="rect">
            <a:avLst/>
          </a:prstGeom>
        </p:spPr>
      </p:pic>
      <p:pic>
        <p:nvPicPr>
          <p:cNvPr id="5" name="Imagen 4">
            <a:extLst>
              <a:ext uri="{FF2B5EF4-FFF2-40B4-BE49-F238E27FC236}">
                <a16:creationId xmlns:a16="http://schemas.microsoft.com/office/drawing/2014/main" id="{F2AE296E-2ED9-ED4E-5906-048EF7FE56B6}"/>
              </a:ext>
            </a:extLst>
          </p:cNvPr>
          <p:cNvPicPr>
            <a:picLocks noChangeAspect="1"/>
          </p:cNvPicPr>
          <p:nvPr/>
        </p:nvPicPr>
        <p:blipFill>
          <a:blip r:embed="rId4"/>
          <a:stretch>
            <a:fillRect/>
          </a:stretch>
        </p:blipFill>
        <p:spPr>
          <a:xfrm>
            <a:off x="8905971" y="0"/>
            <a:ext cx="3286029" cy="1292464"/>
          </a:xfrm>
          <a:prstGeom prst="rect">
            <a:avLst/>
          </a:prstGeom>
        </p:spPr>
      </p:pic>
    </p:spTree>
    <p:extLst>
      <p:ext uri="{BB962C8B-B14F-4D97-AF65-F5344CB8AC3E}">
        <p14:creationId xmlns:p14="http://schemas.microsoft.com/office/powerpoint/2010/main" val="24573150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E2DDE88-4F30-F4B5-CD1F-BA49FD9A8A9E}"/>
              </a:ext>
            </a:extLst>
          </p:cNvPr>
          <p:cNvSpPr>
            <a:spLocks noGrp="1"/>
          </p:cNvSpPr>
          <p:nvPr>
            <p:ph type="title"/>
          </p:nvPr>
        </p:nvSpPr>
        <p:spPr>
          <a:xfrm>
            <a:off x="3912400" y="545039"/>
            <a:ext cx="4923200" cy="1025200"/>
          </a:xfrm>
        </p:spPr>
        <p:txBody>
          <a:bodyPr/>
          <a:lstStyle/>
          <a:p>
            <a:pPr algn="ctr"/>
            <a:r>
              <a:rPr lang="en-US" sz="3600" dirty="0">
                <a:solidFill>
                  <a:schemeClr val="tx1"/>
                </a:solidFill>
              </a:rPr>
              <a:t>TALLER: EQUIPO EN PRACTICA</a:t>
            </a:r>
          </a:p>
        </p:txBody>
      </p:sp>
      <p:sp>
        <p:nvSpPr>
          <p:cNvPr id="2" name="Google Shape;127;p17">
            <a:extLst>
              <a:ext uri="{FF2B5EF4-FFF2-40B4-BE49-F238E27FC236}">
                <a16:creationId xmlns:a16="http://schemas.microsoft.com/office/drawing/2014/main" id="{391A38FC-D7D9-95A1-8954-21BB86AED8A3}"/>
              </a:ext>
            </a:extLst>
          </p:cNvPr>
          <p:cNvSpPr txBox="1">
            <a:spLocks/>
          </p:cNvSpPr>
          <p:nvPr/>
        </p:nvSpPr>
        <p:spPr>
          <a:xfrm>
            <a:off x="357800" y="3429000"/>
            <a:ext cx="11182234" cy="3388688"/>
          </a:xfrm>
          <a:prstGeom prst="rect">
            <a:avLst/>
          </a:prstGeom>
          <a:noFill/>
          <a:ln>
            <a:noFill/>
          </a:ln>
        </p:spPr>
        <p:txBody>
          <a:bodyPr spcFirstLastPara="1" wrap="square" lIns="91425" tIns="91425" rIns="91425" bIns="91425" anchor="t" anchorCtr="0">
            <a:normAutofit lnSpcReduction="10000"/>
          </a:bodyPr>
          <a:lstStyle>
            <a:defPPr>
              <a:defRPr lang="es-PE"/>
            </a:defPPr>
            <a:lvl1pPr marL="0" lvl="0" algn="ctr" defTabSz="914400" rtl="0" eaLnBrk="1" latinLnBrk="0" hangingPunct="1">
              <a:buNone/>
              <a:defRPr sz="1733" b="1" kern="1200">
                <a:solidFill>
                  <a:srgbClr val="FFFFFF"/>
                </a:solidFill>
                <a:latin typeface="Open Sans"/>
                <a:ea typeface="Open Sans"/>
                <a:cs typeface="Open Sans"/>
                <a:sym typeface="Open Sans"/>
              </a:defRPr>
            </a:lvl1pPr>
            <a:lvl2pPr marL="457200" lvl="1" algn="ctr" defTabSz="914400" rtl="0" eaLnBrk="1" latinLnBrk="0" hangingPunct="1">
              <a:buNone/>
              <a:defRPr sz="1733" b="1" kern="1200">
                <a:solidFill>
                  <a:srgbClr val="FFFFFF"/>
                </a:solidFill>
                <a:latin typeface="Open Sans"/>
                <a:ea typeface="Open Sans"/>
                <a:cs typeface="Open Sans"/>
                <a:sym typeface="Open Sans"/>
              </a:defRPr>
            </a:lvl2pPr>
            <a:lvl3pPr marL="914400" lvl="2" algn="ctr" defTabSz="914400" rtl="0" eaLnBrk="1" latinLnBrk="0" hangingPunct="1">
              <a:buNone/>
              <a:defRPr sz="1733" b="1" kern="1200">
                <a:solidFill>
                  <a:srgbClr val="FFFFFF"/>
                </a:solidFill>
                <a:latin typeface="Open Sans"/>
                <a:ea typeface="Open Sans"/>
                <a:cs typeface="Open Sans"/>
                <a:sym typeface="Open Sans"/>
              </a:defRPr>
            </a:lvl3pPr>
            <a:lvl4pPr marL="1371600" lvl="3" algn="ctr" defTabSz="914400" rtl="0" eaLnBrk="1" latinLnBrk="0" hangingPunct="1">
              <a:buNone/>
              <a:defRPr sz="1733" b="1" kern="1200">
                <a:solidFill>
                  <a:srgbClr val="FFFFFF"/>
                </a:solidFill>
                <a:latin typeface="Open Sans"/>
                <a:ea typeface="Open Sans"/>
                <a:cs typeface="Open Sans"/>
                <a:sym typeface="Open Sans"/>
              </a:defRPr>
            </a:lvl4pPr>
            <a:lvl5pPr marL="1828800" lvl="4" algn="ctr" defTabSz="914400" rtl="0" eaLnBrk="1" latinLnBrk="0" hangingPunct="1">
              <a:buNone/>
              <a:defRPr sz="1733" b="1" kern="1200">
                <a:solidFill>
                  <a:srgbClr val="FFFFFF"/>
                </a:solidFill>
                <a:latin typeface="Open Sans"/>
                <a:ea typeface="Open Sans"/>
                <a:cs typeface="Open Sans"/>
                <a:sym typeface="Open Sans"/>
              </a:defRPr>
            </a:lvl5pPr>
            <a:lvl6pPr marL="2286000" lvl="5" algn="ctr" defTabSz="914400" rtl="0" eaLnBrk="1" latinLnBrk="0" hangingPunct="1">
              <a:buNone/>
              <a:defRPr sz="1733" b="1" kern="1200">
                <a:solidFill>
                  <a:srgbClr val="FFFFFF"/>
                </a:solidFill>
                <a:latin typeface="Open Sans"/>
                <a:ea typeface="Open Sans"/>
                <a:cs typeface="Open Sans"/>
                <a:sym typeface="Open Sans"/>
              </a:defRPr>
            </a:lvl6pPr>
            <a:lvl7pPr marL="2743200" lvl="6" algn="ctr" defTabSz="914400" rtl="0" eaLnBrk="1" latinLnBrk="0" hangingPunct="1">
              <a:buNone/>
              <a:defRPr sz="1733" b="1" kern="1200">
                <a:solidFill>
                  <a:srgbClr val="FFFFFF"/>
                </a:solidFill>
                <a:latin typeface="Open Sans"/>
                <a:ea typeface="Open Sans"/>
                <a:cs typeface="Open Sans"/>
                <a:sym typeface="Open Sans"/>
              </a:defRPr>
            </a:lvl7pPr>
            <a:lvl8pPr marL="3200400" lvl="7" algn="ctr" defTabSz="914400" rtl="0" eaLnBrk="1" latinLnBrk="0" hangingPunct="1">
              <a:buNone/>
              <a:defRPr sz="1733" b="1" kern="1200">
                <a:solidFill>
                  <a:srgbClr val="FFFFFF"/>
                </a:solidFill>
                <a:latin typeface="Open Sans"/>
                <a:ea typeface="Open Sans"/>
                <a:cs typeface="Open Sans"/>
                <a:sym typeface="Open Sans"/>
              </a:defRPr>
            </a:lvl8pPr>
            <a:lvl9pPr marL="3657600" lvl="8" algn="ctr" defTabSz="914400" rtl="0" eaLnBrk="1" latinLnBrk="0" hangingPunct="1">
              <a:buNone/>
              <a:defRPr sz="1733" b="1" kern="1200">
                <a:solidFill>
                  <a:srgbClr val="FFFFFF"/>
                </a:solidFill>
                <a:latin typeface="Open Sans"/>
                <a:ea typeface="Open Sans"/>
                <a:cs typeface="Open Sans"/>
                <a:sym typeface="Open Sans"/>
              </a:defRPr>
            </a:lvl9pPr>
          </a:lstStyle>
          <a:p>
            <a:pPr marL="152396" algn="l" defTabSz="1219170">
              <a:spcBef>
                <a:spcPts val="800"/>
              </a:spcBef>
              <a:buClr>
                <a:srgbClr val="FFFFFF"/>
              </a:buClr>
              <a:buSzPts val="1800"/>
            </a:pPr>
            <a:r>
              <a:rPr lang="en-US" sz="1800" i="0" u="none" strike="noStrike" kern="0" cap="none" dirty="0">
                <a:solidFill>
                  <a:schemeClr val="tx1"/>
                </a:solidFill>
                <a:latin typeface="Open Sans"/>
                <a:ea typeface="Open Sans"/>
                <a:cs typeface="Open Sans"/>
                <a:sym typeface="Open Sans"/>
              </a:rPr>
              <a:t>CADA EQUIPO LUEGO DE VER Y ANALIZAR EL VÍDEO RATATOUILLE, SE REUNIRÁ EN SALA Y LUEGO DE UN DEBATE RESPONDERÁ A LAS SIGUIENTES PREGUNTAS:</a:t>
            </a:r>
          </a:p>
          <a:p>
            <a:pPr marL="152396" algn="l" defTabSz="1219170">
              <a:spcBef>
                <a:spcPts val="800"/>
              </a:spcBef>
              <a:buClr>
                <a:srgbClr val="FFFFFF"/>
              </a:buClr>
              <a:buSzPts val="1800"/>
            </a:pPr>
            <a:r>
              <a:rPr lang="en-US" sz="1800" i="1" kern="0" dirty="0">
                <a:solidFill>
                  <a:schemeClr val="tx1"/>
                </a:solidFill>
              </a:rPr>
              <a:t>* ¿</a:t>
            </a:r>
            <a:r>
              <a:rPr lang="en-US" sz="1800" i="1" kern="0" dirty="0" err="1">
                <a:solidFill>
                  <a:schemeClr val="tx1"/>
                </a:solidFill>
              </a:rPr>
              <a:t>Identifican</a:t>
            </a:r>
            <a:r>
              <a:rPr lang="en-US" sz="1800" i="1" kern="0" dirty="0">
                <a:solidFill>
                  <a:schemeClr val="tx1"/>
                </a:solidFill>
              </a:rPr>
              <a:t> </a:t>
            </a:r>
            <a:r>
              <a:rPr lang="en-US" sz="1800" i="1" kern="0" dirty="0" err="1">
                <a:solidFill>
                  <a:schemeClr val="tx1"/>
                </a:solidFill>
              </a:rPr>
              <a:t>algunas</a:t>
            </a:r>
            <a:r>
              <a:rPr lang="en-US" sz="1800" i="1" kern="0" dirty="0">
                <a:solidFill>
                  <a:schemeClr val="tx1"/>
                </a:solidFill>
              </a:rPr>
              <a:t> de las </a:t>
            </a:r>
            <a:r>
              <a:rPr lang="en-US" sz="1800" i="1" kern="0" dirty="0" err="1">
                <a:solidFill>
                  <a:schemeClr val="tx1"/>
                </a:solidFill>
              </a:rPr>
              <a:t>características</a:t>
            </a:r>
            <a:r>
              <a:rPr lang="en-US" sz="1800" i="1" kern="0" dirty="0">
                <a:solidFill>
                  <a:schemeClr val="tx1"/>
                </a:solidFill>
              </a:rPr>
              <a:t> de </a:t>
            </a:r>
            <a:r>
              <a:rPr lang="en-US" sz="1800" i="1" kern="0" dirty="0" err="1">
                <a:solidFill>
                  <a:schemeClr val="tx1"/>
                </a:solidFill>
              </a:rPr>
              <a:t>los</a:t>
            </a:r>
            <a:r>
              <a:rPr lang="en-US" sz="1800" i="1" kern="0" dirty="0">
                <a:solidFill>
                  <a:schemeClr val="tx1"/>
                </a:solidFill>
              </a:rPr>
              <a:t> EAR?. </a:t>
            </a:r>
            <a:r>
              <a:rPr lang="en-US" sz="1800" i="1" kern="0" dirty="0" err="1">
                <a:solidFill>
                  <a:schemeClr val="tx1"/>
                </a:solidFill>
              </a:rPr>
              <a:t>Enuncie</a:t>
            </a:r>
            <a:r>
              <a:rPr lang="en-US" sz="1800" i="1" kern="0" dirty="0">
                <a:solidFill>
                  <a:schemeClr val="tx1"/>
                </a:solidFill>
              </a:rPr>
              <a:t> y </a:t>
            </a:r>
            <a:r>
              <a:rPr lang="en-US" sz="1800" i="1" kern="0" dirty="0" err="1">
                <a:solidFill>
                  <a:schemeClr val="tx1"/>
                </a:solidFill>
              </a:rPr>
              <a:t>sustente</a:t>
            </a:r>
            <a:r>
              <a:rPr lang="en-US" sz="1800" i="1" kern="0" dirty="0">
                <a:solidFill>
                  <a:schemeClr val="tx1"/>
                </a:solidFill>
              </a:rPr>
              <a:t>.</a:t>
            </a:r>
          </a:p>
          <a:p>
            <a:pPr marL="152396" algn="l" defTabSz="1219170">
              <a:spcBef>
                <a:spcPts val="800"/>
              </a:spcBef>
              <a:buClr>
                <a:srgbClr val="FFFFFF"/>
              </a:buClr>
              <a:buSzPts val="1800"/>
            </a:pPr>
            <a:r>
              <a:rPr lang="en-US" sz="1800" i="1" u="none" strike="noStrike" kern="0" cap="none" dirty="0">
                <a:solidFill>
                  <a:schemeClr val="tx1"/>
                </a:solidFill>
                <a:latin typeface="Open Sans"/>
                <a:ea typeface="Open Sans"/>
                <a:cs typeface="Open Sans"/>
                <a:sym typeface="Open Sans"/>
              </a:rPr>
              <a:t>* </a:t>
            </a:r>
            <a:r>
              <a:rPr lang="en-US" sz="1800" i="1" kern="0" dirty="0">
                <a:solidFill>
                  <a:schemeClr val="tx1"/>
                </a:solidFill>
              </a:rPr>
              <a:t>¿</a:t>
            </a:r>
            <a:r>
              <a:rPr lang="en-US" sz="1800" i="1" u="none" strike="noStrike" kern="0" cap="none" dirty="0">
                <a:solidFill>
                  <a:schemeClr val="tx1"/>
                </a:solidFill>
                <a:latin typeface="Open Sans"/>
                <a:ea typeface="Open Sans"/>
                <a:cs typeface="Open Sans"/>
                <a:sym typeface="Open Sans"/>
              </a:rPr>
              <a:t>Se </a:t>
            </a:r>
            <a:r>
              <a:rPr lang="en-US" sz="1800" i="1" u="none" strike="noStrike" kern="0" cap="none" dirty="0" err="1">
                <a:solidFill>
                  <a:schemeClr val="tx1"/>
                </a:solidFill>
                <a:latin typeface="Open Sans"/>
                <a:ea typeface="Open Sans"/>
                <a:cs typeface="Open Sans"/>
                <a:sym typeface="Open Sans"/>
              </a:rPr>
              <a:t>sienten</a:t>
            </a:r>
            <a:r>
              <a:rPr lang="en-US" sz="1800" i="1" u="none" strike="noStrike" kern="0" cap="none" dirty="0">
                <a:solidFill>
                  <a:schemeClr val="tx1"/>
                </a:solidFill>
                <a:latin typeface="Open Sans"/>
                <a:ea typeface="Open Sans"/>
                <a:cs typeface="Open Sans"/>
                <a:sym typeface="Open Sans"/>
              </a:rPr>
              <a:t> </a:t>
            </a:r>
            <a:r>
              <a:rPr lang="en-US" sz="1800" i="1" u="none" strike="noStrike" kern="0" cap="none" dirty="0" err="1">
                <a:solidFill>
                  <a:schemeClr val="tx1"/>
                </a:solidFill>
                <a:latin typeface="Open Sans"/>
                <a:ea typeface="Open Sans"/>
                <a:cs typeface="Open Sans"/>
                <a:sym typeface="Open Sans"/>
              </a:rPr>
              <a:t>parte</a:t>
            </a:r>
            <a:r>
              <a:rPr lang="en-US" sz="1800" i="1" u="none" strike="noStrike" kern="0" cap="none" dirty="0">
                <a:solidFill>
                  <a:schemeClr val="tx1"/>
                </a:solidFill>
                <a:latin typeface="Open Sans"/>
                <a:ea typeface="Open Sans"/>
                <a:cs typeface="Open Sans"/>
                <a:sym typeface="Open Sans"/>
              </a:rPr>
              <a:t> de un </a:t>
            </a:r>
            <a:r>
              <a:rPr lang="en-US" sz="1800" i="1" u="none" strike="noStrike" kern="0" cap="none" dirty="0" err="1">
                <a:solidFill>
                  <a:schemeClr val="tx1"/>
                </a:solidFill>
                <a:latin typeface="Open Sans"/>
                <a:ea typeface="Open Sans"/>
                <a:cs typeface="Open Sans"/>
                <a:sym typeface="Open Sans"/>
              </a:rPr>
              <a:t>equipo</a:t>
            </a:r>
            <a:r>
              <a:rPr lang="en-US" sz="1800" i="1" u="none" strike="noStrike" kern="0" cap="none" dirty="0">
                <a:solidFill>
                  <a:schemeClr val="tx1"/>
                </a:solidFill>
                <a:latin typeface="Open Sans"/>
                <a:ea typeface="Open Sans"/>
                <a:cs typeface="Open Sans"/>
                <a:sym typeface="Open Sans"/>
              </a:rPr>
              <a:t> de alto </a:t>
            </a:r>
            <a:r>
              <a:rPr lang="en-US" sz="1800" i="1" u="none" strike="noStrike" kern="0" cap="none" dirty="0" err="1">
                <a:solidFill>
                  <a:schemeClr val="tx1"/>
                </a:solidFill>
                <a:latin typeface="Open Sans"/>
                <a:ea typeface="Open Sans"/>
                <a:cs typeface="Open Sans"/>
                <a:sym typeface="Open Sans"/>
              </a:rPr>
              <a:t>rendimiento</a:t>
            </a:r>
            <a:r>
              <a:rPr lang="en-US" sz="1800" i="1" kern="0" dirty="0">
                <a:solidFill>
                  <a:schemeClr val="tx1"/>
                </a:solidFill>
              </a:rPr>
              <a:t>?</a:t>
            </a:r>
            <a:r>
              <a:rPr lang="en-US" sz="1800" i="1" u="none" strike="noStrike" kern="0" cap="none" dirty="0">
                <a:solidFill>
                  <a:schemeClr val="tx1"/>
                </a:solidFill>
                <a:latin typeface="Open Sans"/>
                <a:ea typeface="Open Sans"/>
                <a:cs typeface="Open Sans"/>
                <a:sym typeface="Open Sans"/>
              </a:rPr>
              <a:t>. </a:t>
            </a:r>
            <a:r>
              <a:rPr lang="en-US" sz="1800" i="1" u="none" strike="noStrike" kern="0" cap="none" dirty="0" err="1">
                <a:solidFill>
                  <a:schemeClr val="tx1"/>
                </a:solidFill>
                <a:latin typeface="Open Sans"/>
                <a:ea typeface="Open Sans"/>
                <a:cs typeface="Open Sans"/>
                <a:sym typeface="Open Sans"/>
              </a:rPr>
              <a:t>Porque</a:t>
            </a:r>
            <a:r>
              <a:rPr lang="en-US" sz="1800" i="1" kern="0" dirty="0">
                <a:solidFill>
                  <a:schemeClr val="tx1"/>
                </a:solidFill>
              </a:rPr>
              <a:t>?</a:t>
            </a:r>
          </a:p>
          <a:p>
            <a:pPr marL="152396" algn="l" defTabSz="1219170">
              <a:spcBef>
                <a:spcPts val="800"/>
              </a:spcBef>
              <a:buClr>
                <a:srgbClr val="FFFFFF"/>
              </a:buClr>
              <a:buSzPts val="1800"/>
            </a:pPr>
            <a:endParaRPr lang="en-US" sz="1800" kern="0" dirty="0">
              <a:solidFill>
                <a:schemeClr val="tx1"/>
              </a:solidFill>
            </a:endParaRPr>
          </a:p>
          <a:p>
            <a:pPr marL="152396" algn="l" defTabSz="1219170">
              <a:spcBef>
                <a:spcPts val="800"/>
              </a:spcBef>
              <a:buClr>
                <a:srgbClr val="FFFFFF"/>
              </a:buClr>
              <a:buSzPts val="1800"/>
            </a:pPr>
            <a:r>
              <a:rPr lang="en-US" sz="1800" kern="0" dirty="0">
                <a:solidFill>
                  <a:schemeClr val="tx1"/>
                </a:solidFill>
              </a:rPr>
              <a:t>CADA EQUIPO DISPONDRÁ DEL SIGUIENTE TIEMPO: </a:t>
            </a:r>
          </a:p>
          <a:p>
            <a:pPr marL="152396" algn="l" defTabSz="1219170">
              <a:spcBef>
                <a:spcPts val="800"/>
              </a:spcBef>
              <a:buClr>
                <a:srgbClr val="FFFFFF"/>
              </a:buClr>
              <a:buSzPts val="1800"/>
            </a:pPr>
            <a:r>
              <a:rPr lang="en-US" sz="1800" i="1" u="none" strike="noStrike" kern="0" cap="none" dirty="0">
                <a:solidFill>
                  <a:schemeClr val="tx1"/>
                </a:solidFill>
                <a:latin typeface="Open Sans"/>
                <a:ea typeface="Open Sans"/>
                <a:cs typeface="Open Sans"/>
                <a:sym typeface="Open Sans"/>
              </a:rPr>
              <a:t>* 5 MINUTOS PARA SOCIALIZAR</a:t>
            </a:r>
          </a:p>
          <a:p>
            <a:pPr marL="152396" algn="l" defTabSz="1219170">
              <a:spcBef>
                <a:spcPts val="800"/>
              </a:spcBef>
              <a:buClr>
                <a:srgbClr val="FFFFFF"/>
              </a:buClr>
              <a:buSzPts val="1800"/>
            </a:pPr>
            <a:r>
              <a:rPr lang="en-US" sz="1800" i="1" kern="0" dirty="0">
                <a:solidFill>
                  <a:schemeClr val="tx1"/>
                </a:solidFill>
              </a:rPr>
              <a:t>*15 DE ANÁLISIS Y RESOLUCIÓN DE PREGUNTAS</a:t>
            </a:r>
          </a:p>
          <a:p>
            <a:pPr marL="152396" algn="l" defTabSz="1219170">
              <a:spcBef>
                <a:spcPts val="800"/>
              </a:spcBef>
              <a:buClr>
                <a:srgbClr val="FFFFFF"/>
              </a:buClr>
              <a:buSzPts val="1800"/>
            </a:pPr>
            <a:r>
              <a:rPr lang="en-US" sz="1800" i="1" kern="0" dirty="0">
                <a:solidFill>
                  <a:schemeClr val="tx1"/>
                </a:solidFill>
              </a:rPr>
              <a:t>* 5 MINUTOS PARA EXPONER Y SUSTENTAR</a:t>
            </a:r>
          </a:p>
          <a:p>
            <a:pPr marL="152396" algn="l" defTabSz="1219170">
              <a:spcBef>
                <a:spcPts val="800"/>
              </a:spcBef>
              <a:buClr>
                <a:srgbClr val="FFFFFF"/>
              </a:buClr>
              <a:buSzPts val="1800"/>
            </a:pPr>
            <a:endParaRPr lang="en-US" sz="1800" i="0" u="none" strike="noStrike" kern="0" cap="none" dirty="0">
              <a:solidFill>
                <a:schemeClr val="tx1"/>
              </a:solidFill>
              <a:latin typeface="Open Sans"/>
              <a:ea typeface="Open Sans"/>
              <a:cs typeface="Open Sans"/>
              <a:sym typeface="Open Sans"/>
            </a:endParaRPr>
          </a:p>
        </p:txBody>
      </p:sp>
      <p:sp>
        <p:nvSpPr>
          <p:cNvPr id="3" name="Marcador de número de diapositiva 2">
            <a:extLst>
              <a:ext uri="{FF2B5EF4-FFF2-40B4-BE49-F238E27FC236}">
                <a16:creationId xmlns:a16="http://schemas.microsoft.com/office/drawing/2014/main" id="{0F7EFB63-29F8-F3A6-79C3-486422F0C036}"/>
              </a:ext>
            </a:extLst>
          </p:cNvPr>
          <p:cNvSpPr>
            <a:spLocks noGrp="1"/>
          </p:cNvSpPr>
          <p:nvPr>
            <p:ph type="sldNum" idx="12"/>
          </p:nvPr>
        </p:nvSpPr>
        <p:spPr>
          <a:xfrm>
            <a:off x="-8000" y="0"/>
            <a:ext cx="731600" cy="715600"/>
          </a:xfrm>
        </p:spPr>
        <p:txBody>
          <a:bodyPr spcFirstLastPara="1" wrap="square" lIns="91425" tIns="91425" rIns="91425" bIns="91425" anchor="ctr" anchorCtr="0">
            <a:normAutofit/>
          </a:bodyPr>
          <a:lstStyle/>
          <a:p>
            <a:pPr>
              <a:spcAft>
                <a:spcPts val="600"/>
              </a:spcAft>
            </a:pPr>
            <a:fld id="{00000000-1234-1234-1234-123412341234}" type="slidenum">
              <a:rPr lang="es-PE" smtClean="0"/>
              <a:pPr>
                <a:spcAft>
                  <a:spcPts val="600"/>
                </a:spcAft>
              </a:pPr>
              <a:t>31</a:t>
            </a:fld>
            <a:endParaRPr lang="es-PE"/>
          </a:p>
        </p:txBody>
      </p:sp>
      <p:sp>
        <p:nvSpPr>
          <p:cNvPr id="11" name="CuadroTexto 10">
            <a:extLst>
              <a:ext uri="{FF2B5EF4-FFF2-40B4-BE49-F238E27FC236}">
                <a16:creationId xmlns:a16="http://schemas.microsoft.com/office/drawing/2014/main" id="{0899D822-9D64-B44E-2C64-9016AE8A8818}"/>
              </a:ext>
            </a:extLst>
          </p:cNvPr>
          <p:cNvSpPr txBox="1"/>
          <p:nvPr/>
        </p:nvSpPr>
        <p:spPr>
          <a:xfrm>
            <a:off x="3043311" y="2130287"/>
            <a:ext cx="6105378" cy="369332"/>
          </a:xfrm>
          <a:prstGeom prst="rect">
            <a:avLst/>
          </a:prstGeom>
          <a:noFill/>
        </p:spPr>
        <p:txBody>
          <a:bodyPr wrap="square">
            <a:spAutoFit/>
          </a:bodyPr>
          <a:lstStyle/>
          <a:p>
            <a:r>
              <a:rPr lang="es-PE" dirty="0"/>
              <a:t>https://youtu.be/Ff3CKVtQgV0?si=OI4dXO_E9ygP3SlS</a:t>
            </a:r>
          </a:p>
        </p:txBody>
      </p:sp>
      <p:pic>
        <p:nvPicPr>
          <p:cNvPr id="4" name="Imagen 3">
            <a:extLst>
              <a:ext uri="{FF2B5EF4-FFF2-40B4-BE49-F238E27FC236}">
                <a16:creationId xmlns:a16="http://schemas.microsoft.com/office/drawing/2014/main" id="{FE2358A9-5504-00AA-F072-317E55D44B45}"/>
              </a:ext>
            </a:extLst>
          </p:cNvPr>
          <p:cNvPicPr>
            <a:picLocks noChangeAspect="1"/>
          </p:cNvPicPr>
          <p:nvPr/>
        </p:nvPicPr>
        <p:blipFill>
          <a:blip r:embed="rId2"/>
          <a:stretch>
            <a:fillRect/>
          </a:stretch>
        </p:blipFill>
        <p:spPr>
          <a:xfrm>
            <a:off x="8905971" y="0"/>
            <a:ext cx="3286029" cy="1292464"/>
          </a:xfrm>
          <a:prstGeom prst="rect">
            <a:avLst/>
          </a:prstGeom>
        </p:spPr>
      </p:pic>
    </p:spTree>
    <p:extLst>
      <p:ext uri="{BB962C8B-B14F-4D97-AF65-F5344CB8AC3E}">
        <p14:creationId xmlns:p14="http://schemas.microsoft.com/office/powerpoint/2010/main" val="65182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sp>
        <p:nvSpPr>
          <p:cNvPr id="127" name="Google Shape;127;p17"/>
          <p:cNvSpPr txBox="1">
            <a:spLocks noGrp="1"/>
          </p:cNvSpPr>
          <p:nvPr>
            <p:ph type="sldNum" idx="12"/>
          </p:nvPr>
        </p:nvSpPr>
        <p:spPr>
          <a:prstGeom prst="rect">
            <a:avLst/>
          </a:prstGeom>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733" b="1" i="0" u="none" strike="noStrike" kern="0" cap="none" spc="0" normalizeH="0" baseline="0" noProof="0">
                <a:ln>
                  <a:noFill/>
                </a:ln>
                <a:solidFill>
                  <a:srgbClr val="294667"/>
                </a:solidFill>
                <a:effectLst/>
                <a:uLnTx/>
                <a:uFillTx/>
                <a:latin typeface="Open Sans"/>
                <a:ea typeface="Open Sans"/>
                <a:cs typeface="Open Sans"/>
                <a:sym typeface="Open Sans"/>
              </a:rPr>
              <a:pPr marL="0" marR="0" lvl="0" indent="0" algn="ctr" defTabSz="1219170" rtl="0" eaLnBrk="1" fontAlgn="auto" latinLnBrk="0" hangingPunct="1">
                <a:lnSpc>
                  <a:spcPct val="100000"/>
                </a:lnSpc>
                <a:spcBef>
                  <a:spcPts val="0"/>
                </a:spcBef>
                <a:spcAft>
                  <a:spcPts val="0"/>
                </a:spcAft>
                <a:buClr>
                  <a:srgbClr val="000000"/>
                </a:buClr>
                <a:buSzTx/>
                <a:buFontTx/>
                <a:buNone/>
                <a:tabLst/>
                <a:defRPr/>
              </a:pPr>
              <a:t>32</a:t>
            </a:fld>
            <a:endParaRPr kumimoji="0" sz="1733" b="1" i="0" u="none" strike="noStrike" kern="0" cap="none" spc="0" normalizeH="0" baseline="0" noProof="0" dirty="0">
              <a:ln>
                <a:noFill/>
              </a:ln>
              <a:solidFill>
                <a:srgbClr val="294667"/>
              </a:solidFill>
              <a:effectLst/>
              <a:uLnTx/>
              <a:uFillTx/>
              <a:latin typeface="Open Sans"/>
              <a:ea typeface="Open Sans"/>
              <a:cs typeface="Open Sans"/>
              <a:sym typeface="Open Sans"/>
            </a:endParaRPr>
          </a:p>
        </p:txBody>
      </p:sp>
      <p:pic>
        <p:nvPicPr>
          <p:cNvPr id="5" name="Picture 13">
            <a:extLst>
              <a:ext uri="{FF2B5EF4-FFF2-40B4-BE49-F238E27FC236}">
                <a16:creationId xmlns:a16="http://schemas.microsoft.com/office/drawing/2014/main" id="{4DDF8CEA-BCD0-4B55-800C-DC1C801DFA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9215" y="1273777"/>
            <a:ext cx="3593570" cy="3617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140BA6B9-439D-D67F-AB44-59AF80D4A9EE}"/>
              </a:ext>
            </a:extLst>
          </p:cNvPr>
          <p:cNvPicPr>
            <a:picLocks noChangeAspect="1"/>
          </p:cNvPicPr>
          <p:nvPr/>
        </p:nvPicPr>
        <p:blipFill>
          <a:blip r:embed="rId5"/>
          <a:stretch>
            <a:fillRect/>
          </a:stretch>
        </p:blipFill>
        <p:spPr>
          <a:xfrm>
            <a:off x="8905971" y="-18687"/>
            <a:ext cx="3286029" cy="1292464"/>
          </a:xfrm>
          <a:prstGeom prst="rect">
            <a:avLst/>
          </a:prstGeom>
        </p:spPr>
      </p:pic>
      <p:pic>
        <p:nvPicPr>
          <p:cNvPr id="4" name="Imagen 3">
            <a:extLst>
              <a:ext uri="{FF2B5EF4-FFF2-40B4-BE49-F238E27FC236}">
                <a16:creationId xmlns:a16="http://schemas.microsoft.com/office/drawing/2014/main" id="{09407D07-C630-5204-6EFF-2B70E1973404}"/>
              </a:ext>
            </a:extLst>
          </p:cNvPr>
          <p:cNvPicPr>
            <a:picLocks noChangeAspect="1"/>
          </p:cNvPicPr>
          <p:nvPr/>
        </p:nvPicPr>
        <p:blipFill>
          <a:blip r:embed="rId6"/>
          <a:stretch>
            <a:fillRect/>
          </a:stretch>
        </p:blipFill>
        <p:spPr>
          <a:xfrm>
            <a:off x="3431289" y="4890941"/>
            <a:ext cx="8760711" cy="859611"/>
          </a:xfrm>
          <a:prstGeom prst="rect">
            <a:avLst/>
          </a:prstGeom>
        </p:spPr>
      </p:pic>
      <p:sp>
        <p:nvSpPr>
          <p:cNvPr id="6" name="CuadroTexto 5">
            <a:extLst>
              <a:ext uri="{FF2B5EF4-FFF2-40B4-BE49-F238E27FC236}">
                <a16:creationId xmlns:a16="http://schemas.microsoft.com/office/drawing/2014/main" id="{2F5E6ACC-EA72-12F7-FA2A-27DF31E1745B}"/>
              </a:ext>
            </a:extLst>
          </p:cNvPr>
          <p:cNvSpPr txBox="1"/>
          <p:nvPr/>
        </p:nvSpPr>
        <p:spPr>
          <a:xfrm>
            <a:off x="9241862" y="5860979"/>
            <a:ext cx="2614246" cy="369332"/>
          </a:xfrm>
          <a:prstGeom prst="rect">
            <a:avLst/>
          </a:prstGeom>
          <a:noFill/>
        </p:spPr>
        <p:txBody>
          <a:bodyPr wrap="square" rtlCol="0">
            <a:spAutoFit/>
          </a:bodyPr>
          <a:lstStyle/>
          <a:p>
            <a:r>
              <a:rPr lang="es-PE" i="1" dirty="0">
                <a:solidFill>
                  <a:schemeClr val="bg1"/>
                </a:solidFill>
              </a:rPr>
              <a:t>fdelrosarioa@usmp.pe</a:t>
            </a:r>
          </a:p>
        </p:txBody>
      </p:sp>
      <p:pic>
        <p:nvPicPr>
          <p:cNvPr id="7" name="Imagen 6">
            <a:extLst>
              <a:ext uri="{FF2B5EF4-FFF2-40B4-BE49-F238E27FC236}">
                <a16:creationId xmlns:a16="http://schemas.microsoft.com/office/drawing/2014/main" id="{578522A8-9B6A-BA74-92FD-3DB7E2E0C51B}"/>
              </a:ext>
            </a:extLst>
          </p:cNvPr>
          <p:cNvPicPr>
            <a:picLocks noChangeAspect="1"/>
          </p:cNvPicPr>
          <p:nvPr/>
        </p:nvPicPr>
        <p:blipFill>
          <a:blip r:embed="rId7"/>
          <a:stretch>
            <a:fillRect/>
          </a:stretch>
        </p:blipFill>
        <p:spPr>
          <a:xfrm>
            <a:off x="8368370" y="5722529"/>
            <a:ext cx="707197" cy="646232"/>
          </a:xfrm>
          <a:prstGeom prst="rect">
            <a:avLst/>
          </a:prstGeom>
        </p:spPr>
      </p:pic>
    </p:spTree>
    <p:extLst>
      <p:ext uri="{BB962C8B-B14F-4D97-AF65-F5344CB8AC3E}">
        <p14:creationId xmlns:p14="http://schemas.microsoft.com/office/powerpoint/2010/main" val="178040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sp>
        <p:nvSpPr>
          <p:cNvPr id="127" name="Google Shape;127;p17"/>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pPr defTabSz="1219170">
                <a:buClr>
                  <a:srgbClr val="000000"/>
                </a:buClr>
              </a:pPr>
              <a:t>4</a:t>
            </a:fld>
            <a:endParaRPr kern="0" dirty="0"/>
          </a:p>
        </p:txBody>
      </p:sp>
      <p:pic>
        <p:nvPicPr>
          <p:cNvPr id="2" name="Picture 2" descr="Aumenta un 55% el consumo de vídeo en YouTube durante el confinamiento |  NoticiasDaily.com">
            <a:extLst>
              <a:ext uri="{FF2B5EF4-FFF2-40B4-BE49-F238E27FC236}">
                <a16:creationId xmlns:a16="http://schemas.microsoft.com/office/drawing/2014/main" id="{844E7A00-CB95-0A42-F67B-42D57EB9AE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054" y="477982"/>
            <a:ext cx="11249891" cy="590203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CA70A657-1085-9F71-CAC0-ACDD7DBE75A9}"/>
              </a:ext>
            </a:extLst>
          </p:cNvPr>
          <p:cNvSpPr txBox="1"/>
          <p:nvPr/>
        </p:nvSpPr>
        <p:spPr>
          <a:xfrm>
            <a:off x="4772658" y="5373285"/>
            <a:ext cx="6688482" cy="646331"/>
          </a:xfrm>
          <a:prstGeom prst="rect">
            <a:avLst/>
          </a:prstGeom>
          <a:noFill/>
        </p:spPr>
        <p:txBody>
          <a:bodyPr wrap="square">
            <a:spAutoFit/>
          </a:bodyPr>
          <a:lstStyle/>
          <a:p>
            <a:r>
              <a:rPr lang="es-PE" dirty="0">
                <a:solidFill>
                  <a:schemeClr val="bg1"/>
                </a:solidFill>
                <a:latin typeface="Century Gothic" panose="020B0502020202020204" pitchFamily="34" charset="0"/>
                <a:hlinkClick r:id="rId5">
                  <a:extLst>
                    <a:ext uri="{A12FA001-AC4F-418D-AE19-62706E023703}">
                      <ahyp:hlinkClr xmlns:ahyp="http://schemas.microsoft.com/office/drawing/2018/hyperlinkcolor" val="tx"/>
                    </a:ext>
                  </a:extLst>
                </a:hlinkClick>
              </a:rPr>
              <a:t>https://www.youtube.com/watch?v=X0W66CInOHo</a:t>
            </a:r>
            <a:endParaRPr lang="es-PE" dirty="0">
              <a:solidFill>
                <a:schemeClr val="bg1"/>
              </a:solidFill>
              <a:latin typeface="Century Gothic" panose="020B0502020202020204" pitchFamily="34" charset="0"/>
            </a:endParaRPr>
          </a:p>
          <a:p>
            <a:pPr algn="l"/>
            <a:r>
              <a:rPr lang="pt-BR" b="1" i="0" dirty="0">
                <a:solidFill>
                  <a:schemeClr val="bg1"/>
                </a:solidFill>
                <a:effectLst/>
                <a:latin typeface="Century Gothic" panose="020B0502020202020204" pitchFamily="34" charset="0"/>
              </a:rPr>
              <a:t>Arvore na Rua da India</a:t>
            </a:r>
          </a:p>
        </p:txBody>
      </p:sp>
      <p:pic>
        <p:nvPicPr>
          <p:cNvPr id="3" name="Imagen 2">
            <a:extLst>
              <a:ext uri="{FF2B5EF4-FFF2-40B4-BE49-F238E27FC236}">
                <a16:creationId xmlns:a16="http://schemas.microsoft.com/office/drawing/2014/main" id="{05116A79-EB60-0C7D-D91E-4AEB17F73DDE}"/>
              </a:ext>
            </a:extLst>
          </p:cNvPr>
          <p:cNvPicPr>
            <a:picLocks noChangeAspect="1"/>
          </p:cNvPicPr>
          <p:nvPr/>
        </p:nvPicPr>
        <p:blipFill>
          <a:blip r:embed="rId6"/>
          <a:stretch>
            <a:fillRect/>
          </a:stretch>
        </p:blipFill>
        <p:spPr>
          <a:xfrm>
            <a:off x="8741365" y="0"/>
            <a:ext cx="3450635" cy="135952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7" name="Google Shape;127;p17"/>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pPr defTabSz="1219170">
                <a:buClr>
                  <a:srgbClr val="000000"/>
                </a:buClr>
              </a:pPr>
              <a:t>5</a:t>
            </a:fld>
            <a:endParaRPr kern="0" dirty="0"/>
          </a:p>
        </p:txBody>
      </p:sp>
      <p:sp>
        <p:nvSpPr>
          <p:cNvPr id="2" name="Cubo 1">
            <a:extLst>
              <a:ext uri="{FF2B5EF4-FFF2-40B4-BE49-F238E27FC236}">
                <a16:creationId xmlns:a16="http://schemas.microsoft.com/office/drawing/2014/main" id="{C8AAD351-C5B2-03B8-702A-B8EF106A3F22}"/>
              </a:ext>
            </a:extLst>
          </p:cNvPr>
          <p:cNvSpPr/>
          <p:nvPr/>
        </p:nvSpPr>
        <p:spPr>
          <a:xfrm>
            <a:off x="412793" y="2064144"/>
            <a:ext cx="8686236" cy="1593456"/>
          </a:xfrm>
          <a:prstGeom prst="cube">
            <a:avLst>
              <a:gd name="adj" fmla="val 9462"/>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bg1"/>
                </a:solidFill>
                <a:latin typeface="Century Gothic" panose="020B0502020202020204" pitchFamily="34" charset="0"/>
              </a:rPr>
              <a:t>Equipo de Trabajo: </a:t>
            </a:r>
            <a:r>
              <a:rPr lang="es-ES" sz="2000" dirty="0">
                <a:solidFill>
                  <a:schemeClr val="bg1"/>
                </a:solidFill>
                <a:latin typeface="Century Gothic" panose="020B0502020202020204" pitchFamily="34" charset="0"/>
              </a:rPr>
              <a:t>Es eI conjunto de personas asignadas, de acuerdo a sus habilidades y competencias específicas, para cumplir una determinada meta bajo Ia orientación de su líder.</a:t>
            </a:r>
          </a:p>
        </p:txBody>
      </p:sp>
      <p:sp>
        <p:nvSpPr>
          <p:cNvPr id="4" name="Cubo 3">
            <a:extLst>
              <a:ext uri="{FF2B5EF4-FFF2-40B4-BE49-F238E27FC236}">
                <a16:creationId xmlns:a16="http://schemas.microsoft.com/office/drawing/2014/main" id="{BCCB4B8B-312F-23C8-5198-27815080398B}"/>
              </a:ext>
            </a:extLst>
          </p:cNvPr>
          <p:cNvSpPr/>
          <p:nvPr/>
        </p:nvSpPr>
        <p:spPr>
          <a:xfrm>
            <a:off x="1914308" y="3973112"/>
            <a:ext cx="8686236" cy="1593456"/>
          </a:xfrm>
          <a:prstGeom prst="cube">
            <a:avLst>
              <a:gd name="adj" fmla="val 9462"/>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bg1"/>
                </a:solidFill>
                <a:latin typeface="Century Gothic" panose="020B0502020202020204" pitchFamily="34" charset="0"/>
              </a:rPr>
              <a:t>Trabajo en Equipo: </a:t>
            </a:r>
            <a:r>
              <a:rPr lang="es-ES" sz="2000" dirty="0">
                <a:solidFill>
                  <a:schemeClr val="bg1"/>
                </a:solidFill>
                <a:latin typeface="Century Gothic" panose="020B0502020202020204" pitchFamily="34" charset="0"/>
              </a:rPr>
              <a:t>Son las estrategias, procedimientos y métodos que utilizará el equipo para conseguir cumplir la meta. Cada miembro del equipo hace una parte, pero todos con un objetivo común.</a:t>
            </a:r>
          </a:p>
        </p:txBody>
      </p:sp>
      <p:sp>
        <p:nvSpPr>
          <p:cNvPr id="5" name="CuadroTexto 4">
            <a:extLst>
              <a:ext uri="{FF2B5EF4-FFF2-40B4-BE49-F238E27FC236}">
                <a16:creationId xmlns:a16="http://schemas.microsoft.com/office/drawing/2014/main" id="{BF76C2CE-BE43-499C-2902-67029B3EEAA2}"/>
              </a:ext>
            </a:extLst>
          </p:cNvPr>
          <p:cNvSpPr txBox="1"/>
          <p:nvPr/>
        </p:nvSpPr>
        <p:spPr>
          <a:xfrm>
            <a:off x="3215273" y="936892"/>
            <a:ext cx="4931199" cy="646331"/>
          </a:xfrm>
          <a:prstGeom prst="rect">
            <a:avLst/>
          </a:prstGeom>
          <a:noFill/>
          <a:effectLst/>
        </p:spPr>
        <p:txBody>
          <a:bodyPr wrap="square" rtlCol="0">
            <a:spAutoFit/>
          </a:bodyPr>
          <a:lstStyle/>
          <a:p>
            <a:pPr algn="ctr"/>
            <a:r>
              <a:rPr lang="es-ES" sz="3600" b="1" dirty="0">
                <a:latin typeface="Century Gothic" panose="020B0502020202020204" pitchFamily="34" charset="0"/>
              </a:rPr>
              <a:t>Trabajo en Equipo</a:t>
            </a:r>
            <a:endParaRPr lang="es-PE" sz="3600" b="1" dirty="0">
              <a:latin typeface="Century Gothic" panose="020B0502020202020204" pitchFamily="34" charset="0"/>
            </a:endParaRPr>
          </a:p>
        </p:txBody>
      </p:sp>
      <p:pic>
        <p:nvPicPr>
          <p:cNvPr id="3" name="Imagen 2">
            <a:extLst>
              <a:ext uri="{FF2B5EF4-FFF2-40B4-BE49-F238E27FC236}">
                <a16:creationId xmlns:a16="http://schemas.microsoft.com/office/drawing/2014/main" id="{54E75555-2B1A-5235-998E-47B7ED0637C5}"/>
              </a:ext>
            </a:extLst>
          </p:cNvPr>
          <p:cNvPicPr>
            <a:picLocks noChangeAspect="1"/>
          </p:cNvPicPr>
          <p:nvPr/>
        </p:nvPicPr>
        <p:blipFill>
          <a:blip r:embed="rId3"/>
          <a:stretch>
            <a:fillRect/>
          </a:stretch>
        </p:blipFill>
        <p:spPr>
          <a:xfrm>
            <a:off x="8741365" y="0"/>
            <a:ext cx="3450635" cy="1359526"/>
          </a:xfrm>
          <a:prstGeom prst="rect">
            <a:avLst/>
          </a:prstGeom>
        </p:spPr>
      </p:pic>
    </p:spTree>
    <p:extLst>
      <p:ext uri="{BB962C8B-B14F-4D97-AF65-F5344CB8AC3E}">
        <p14:creationId xmlns:p14="http://schemas.microsoft.com/office/powerpoint/2010/main" val="3022503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5" name="Google Shape;215;p26"/>
          <p:cNvSpPr txBox="1">
            <a:spLocks noGrp="1"/>
          </p:cNvSpPr>
          <p:nvPr>
            <p:ph type="sldNum" idx="12"/>
          </p:nvPr>
        </p:nvSpPr>
        <p:spPr>
          <a:prstGeom prst="rect">
            <a:avLst/>
          </a:prstGeom>
        </p:spPr>
        <p:txBody>
          <a:bodyPr spcFirstLastPara="1" wrap="square" lIns="121900" tIns="121900" rIns="121900" bIns="121900" anchor="ctr" anchorCtr="0">
            <a:noAutofit/>
          </a:bodyPr>
          <a:lstStyle/>
          <a:p>
            <a:fld id="{00000000-1234-1234-1234-123412341234}" type="slidenum">
              <a:rPr lang="en"/>
              <a:pPr/>
              <a:t>6</a:t>
            </a:fld>
            <a:endParaRPr dirty="0"/>
          </a:p>
        </p:txBody>
      </p:sp>
      <p:sp>
        <p:nvSpPr>
          <p:cNvPr id="7" name="CuadroTexto 6">
            <a:extLst>
              <a:ext uri="{FF2B5EF4-FFF2-40B4-BE49-F238E27FC236}">
                <a16:creationId xmlns:a16="http://schemas.microsoft.com/office/drawing/2014/main" id="{5BC25C2A-0A39-C20E-5055-8933EAEA41D6}"/>
              </a:ext>
            </a:extLst>
          </p:cNvPr>
          <p:cNvSpPr txBox="1"/>
          <p:nvPr/>
        </p:nvSpPr>
        <p:spPr>
          <a:xfrm>
            <a:off x="4627626" y="1881866"/>
            <a:ext cx="6834797" cy="646331"/>
          </a:xfrm>
          <a:prstGeom prst="rect">
            <a:avLst/>
          </a:prstGeom>
          <a:noFill/>
        </p:spPr>
        <p:txBody>
          <a:bodyPr wrap="square" rtlCol="0">
            <a:spAutoFit/>
          </a:bodyPr>
          <a:lstStyle/>
          <a:p>
            <a:pPr marL="342900" indent="-342900">
              <a:buFont typeface="+mj-lt"/>
              <a:buAutoNum type="arabicPeriod"/>
            </a:pPr>
            <a:r>
              <a:rPr lang="es-PE" b="1" dirty="0">
                <a:solidFill>
                  <a:schemeClr val="bg1"/>
                </a:solidFill>
              </a:rPr>
              <a:t>CONCEPTOS BÁSICOS</a:t>
            </a:r>
          </a:p>
          <a:p>
            <a:pPr marL="342900" indent="-342900">
              <a:buFont typeface="+mj-lt"/>
              <a:buAutoNum type="arabicPeriod"/>
            </a:pPr>
            <a:endParaRPr lang="es-PE" dirty="0"/>
          </a:p>
        </p:txBody>
      </p:sp>
      <p:sp>
        <p:nvSpPr>
          <p:cNvPr id="2" name="Rectángulo redondeado 5">
            <a:extLst>
              <a:ext uri="{FF2B5EF4-FFF2-40B4-BE49-F238E27FC236}">
                <a16:creationId xmlns:a16="http://schemas.microsoft.com/office/drawing/2014/main" id="{AA6AE76D-BC05-9C60-BD02-928B456BC3DD}"/>
              </a:ext>
            </a:extLst>
          </p:cNvPr>
          <p:cNvSpPr/>
          <p:nvPr/>
        </p:nvSpPr>
        <p:spPr>
          <a:xfrm>
            <a:off x="1457048" y="1513438"/>
            <a:ext cx="8969188" cy="3460961"/>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3" name="CuadroTexto 2">
            <a:extLst>
              <a:ext uri="{FF2B5EF4-FFF2-40B4-BE49-F238E27FC236}">
                <a16:creationId xmlns:a16="http://schemas.microsoft.com/office/drawing/2014/main" id="{460A3E33-DC84-DFA2-A1B4-752E7BE7DC4A}"/>
              </a:ext>
            </a:extLst>
          </p:cNvPr>
          <p:cNvSpPr txBox="1"/>
          <p:nvPr/>
        </p:nvSpPr>
        <p:spPr>
          <a:xfrm>
            <a:off x="2501399" y="2954568"/>
            <a:ext cx="6880485" cy="523220"/>
          </a:xfrm>
          <a:prstGeom prst="rect">
            <a:avLst/>
          </a:prstGeom>
          <a:noFill/>
        </p:spPr>
        <p:txBody>
          <a:bodyPr wrap="square" rtlCol="0">
            <a:spAutoFit/>
          </a:bodyPr>
          <a:lstStyle/>
          <a:p>
            <a:pPr algn="ctr"/>
            <a:r>
              <a:rPr lang="es-PE" sz="2800" b="1" dirty="0">
                <a:solidFill>
                  <a:schemeClr val="bg1"/>
                </a:solidFill>
                <a:latin typeface="Mont Heavy" pitchFamily="2" charset="0"/>
              </a:rPr>
              <a:t>TRABAJO EN EQUIPO</a:t>
            </a:r>
          </a:p>
        </p:txBody>
      </p:sp>
      <p:sp>
        <p:nvSpPr>
          <p:cNvPr id="4" name="Google Shape;127;p17">
            <a:extLst>
              <a:ext uri="{FF2B5EF4-FFF2-40B4-BE49-F238E27FC236}">
                <a16:creationId xmlns:a16="http://schemas.microsoft.com/office/drawing/2014/main" id="{8E2A85A3-3868-90D0-3E42-4E1B4AD8AC3D}"/>
              </a:ext>
            </a:extLst>
          </p:cNvPr>
          <p:cNvSpPr txBox="1">
            <a:spLocks/>
          </p:cNvSpPr>
          <p:nvPr/>
        </p:nvSpPr>
        <p:spPr>
          <a:xfrm>
            <a:off x="5738200" y="6142400"/>
            <a:ext cx="715600" cy="715600"/>
          </a:xfrm>
          <a:prstGeom prst="rect">
            <a:avLst/>
          </a:prstGeom>
          <a:noFill/>
          <a:ln>
            <a:noFill/>
          </a:ln>
        </p:spPr>
        <p:txBody>
          <a:bodyPr spcFirstLastPara="1" wrap="square" lIns="121900" tIns="121900" rIns="121900" bIns="121900" anchor="ctr" anchorCtr="0">
            <a:noAutofit/>
          </a:bodyPr>
          <a:lstStyle>
            <a:defPPr>
              <a:defRPr lang="es-PE"/>
            </a:defPPr>
            <a:lvl1pPr marL="0" lvl="0" algn="ctr" defTabSz="914400" rtl="0" eaLnBrk="1" latinLnBrk="0" hangingPunct="1">
              <a:buNone/>
              <a:defRPr sz="1733" b="1" kern="1200">
                <a:solidFill>
                  <a:srgbClr val="FFFFFF"/>
                </a:solidFill>
                <a:latin typeface="Open Sans"/>
                <a:ea typeface="Open Sans"/>
                <a:cs typeface="Open Sans"/>
                <a:sym typeface="Open Sans"/>
              </a:defRPr>
            </a:lvl1pPr>
            <a:lvl2pPr marL="457200" lvl="1" algn="ctr" defTabSz="914400" rtl="0" eaLnBrk="1" latinLnBrk="0" hangingPunct="1">
              <a:buNone/>
              <a:defRPr sz="1733" b="1" kern="1200">
                <a:solidFill>
                  <a:srgbClr val="FFFFFF"/>
                </a:solidFill>
                <a:latin typeface="Open Sans"/>
                <a:ea typeface="Open Sans"/>
                <a:cs typeface="Open Sans"/>
                <a:sym typeface="Open Sans"/>
              </a:defRPr>
            </a:lvl2pPr>
            <a:lvl3pPr marL="914400" lvl="2" algn="ctr" defTabSz="914400" rtl="0" eaLnBrk="1" latinLnBrk="0" hangingPunct="1">
              <a:buNone/>
              <a:defRPr sz="1733" b="1" kern="1200">
                <a:solidFill>
                  <a:srgbClr val="FFFFFF"/>
                </a:solidFill>
                <a:latin typeface="Open Sans"/>
                <a:ea typeface="Open Sans"/>
                <a:cs typeface="Open Sans"/>
                <a:sym typeface="Open Sans"/>
              </a:defRPr>
            </a:lvl3pPr>
            <a:lvl4pPr marL="1371600" lvl="3" algn="ctr" defTabSz="914400" rtl="0" eaLnBrk="1" latinLnBrk="0" hangingPunct="1">
              <a:buNone/>
              <a:defRPr sz="1733" b="1" kern="1200">
                <a:solidFill>
                  <a:srgbClr val="FFFFFF"/>
                </a:solidFill>
                <a:latin typeface="Open Sans"/>
                <a:ea typeface="Open Sans"/>
                <a:cs typeface="Open Sans"/>
                <a:sym typeface="Open Sans"/>
              </a:defRPr>
            </a:lvl4pPr>
            <a:lvl5pPr marL="1828800" lvl="4" algn="ctr" defTabSz="914400" rtl="0" eaLnBrk="1" latinLnBrk="0" hangingPunct="1">
              <a:buNone/>
              <a:defRPr sz="1733" b="1" kern="1200">
                <a:solidFill>
                  <a:srgbClr val="FFFFFF"/>
                </a:solidFill>
                <a:latin typeface="Open Sans"/>
                <a:ea typeface="Open Sans"/>
                <a:cs typeface="Open Sans"/>
                <a:sym typeface="Open Sans"/>
              </a:defRPr>
            </a:lvl5pPr>
            <a:lvl6pPr marL="2286000" lvl="5" algn="ctr" defTabSz="914400" rtl="0" eaLnBrk="1" latinLnBrk="0" hangingPunct="1">
              <a:buNone/>
              <a:defRPr sz="1733" b="1" kern="1200">
                <a:solidFill>
                  <a:srgbClr val="FFFFFF"/>
                </a:solidFill>
                <a:latin typeface="Open Sans"/>
                <a:ea typeface="Open Sans"/>
                <a:cs typeface="Open Sans"/>
                <a:sym typeface="Open Sans"/>
              </a:defRPr>
            </a:lvl6pPr>
            <a:lvl7pPr marL="2743200" lvl="6" algn="ctr" defTabSz="914400" rtl="0" eaLnBrk="1" latinLnBrk="0" hangingPunct="1">
              <a:buNone/>
              <a:defRPr sz="1733" b="1" kern="1200">
                <a:solidFill>
                  <a:srgbClr val="FFFFFF"/>
                </a:solidFill>
                <a:latin typeface="Open Sans"/>
                <a:ea typeface="Open Sans"/>
                <a:cs typeface="Open Sans"/>
                <a:sym typeface="Open Sans"/>
              </a:defRPr>
            </a:lvl7pPr>
            <a:lvl8pPr marL="3200400" lvl="7" algn="ctr" defTabSz="914400" rtl="0" eaLnBrk="1" latinLnBrk="0" hangingPunct="1">
              <a:buNone/>
              <a:defRPr sz="1733" b="1" kern="1200">
                <a:solidFill>
                  <a:srgbClr val="FFFFFF"/>
                </a:solidFill>
                <a:latin typeface="Open Sans"/>
                <a:ea typeface="Open Sans"/>
                <a:cs typeface="Open Sans"/>
                <a:sym typeface="Open Sans"/>
              </a:defRPr>
            </a:lvl8pPr>
            <a:lvl9pPr marL="3657600" lvl="8" algn="ctr" defTabSz="914400" rtl="0" eaLnBrk="1" latinLnBrk="0" hangingPunct="1">
              <a:buNone/>
              <a:defRPr sz="1733" b="1" kern="1200">
                <a:solidFill>
                  <a:srgbClr val="FFFFFF"/>
                </a:solidFill>
                <a:latin typeface="Open Sans"/>
                <a:ea typeface="Open Sans"/>
                <a:cs typeface="Open Sans"/>
                <a:sym typeface="Open Sans"/>
              </a:defRPr>
            </a:lvl9pPr>
          </a:lstStyle>
          <a:p>
            <a:pPr defTabSz="1219170">
              <a:buClr>
                <a:srgbClr val="000000"/>
              </a:buClr>
            </a:pPr>
            <a:fld id="{00000000-1234-1234-1234-123412341234}" type="slidenum">
              <a:rPr lang="en" kern="0" smtClean="0"/>
              <a:pPr defTabSz="1219170">
                <a:buClr>
                  <a:srgbClr val="000000"/>
                </a:buClr>
              </a:pPr>
              <a:t>6</a:t>
            </a:fld>
            <a:endParaRPr lang="en" kern="0" dirty="0"/>
          </a:p>
        </p:txBody>
      </p:sp>
      <p:pic>
        <p:nvPicPr>
          <p:cNvPr id="5" name="Picture 2" descr="Aumenta un 55% el consumo de vídeo en YouTube durante el confinamiento |  NoticiasDaily.com">
            <a:extLst>
              <a:ext uri="{FF2B5EF4-FFF2-40B4-BE49-F238E27FC236}">
                <a16:creationId xmlns:a16="http://schemas.microsoft.com/office/drawing/2014/main" id="{0B760482-46DD-8C09-B4F6-44285FA451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054" y="477982"/>
            <a:ext cx="11249891" cy="5902036"/>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EB45AEDC-FDA3-845B-F893-36AAF256D2BB}"/>
              </a:ext>
            </a:extLst>
          </p:cNvPr>
          <p:cNvSpPr txBox="1"/>
          <p:nvPr/>
        </p:nvSpPr>
        <p:spPr>
          <a:xfrm>
            <a:off x="3043309" y="5682106"/>
            <a:ext cx="6105378" cy="584775"/>
          </a:xfrm>
          <a:prstGeom prst="rect">
            <a:avLst/>
          </a:prstGeom>
          <a:noFill/>
        </p:spPr>
        <p:txBody>
          <a:bodyPr wrap="square">
            <a:spAutoFit/>
          </a:bodyPr>
          <a:lstStyle/>
          <a:p>
            <a:pPr algn="ctr"/>
            <a:r>
              <a:rPr lang="es-PE"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Formula 1 Lo malo y lo bueno</a:t>
            </a:r>
            <a:endParaRPr lang="es-PE" sz="3200" b="1" dirty="0">
              <a:solidFill>
                <a:schemeClr val="bg1"/>
              </a:solidFill>
            </a:endParaRPr>
          </a:p>
        </p:txBody>
      </p:sp>
      <p:pic>
        <p:nvPicPr>
          <p:cNvPr id="11" name="Elementos multimedia en línea 10" title="Coaching de equipos para el alto rendimiento">
            <a:hlinkClick r:id="" action="ppaction://media"/>
            <a:extLst>
              <a:ext uri="{FF2B5EF4-FFF2-40B4-BE49-F238E27FC236}">
                <a16:creationId xmlns:a16="http://schemas.microsoft.com/office/drawing/2014/main" id="{E1AA37BB-E3F0-615B-4C32-3C2296359059}"/>
              </a:ext>
            </a:extLst>
          </p:cNvPr>
          <p:cNvPicPr>
            <a:picLocks noRot="1" noChangeAspect="1"/>
          </p:cNvPicPr>
          <p:nvPr>
            <a:videoFile r:link="rId1"/>
          </p:nvPr>
        </p:nvPicPr>
        <p:blipFill>
          <a:blip r:embed="rId5"/>
          <a:stretch>
            <a:fillRect/>
          </a:stretch>
        </p:blipFill>
        <p:spPr>
          <a:xfrm>
            <a:off x="1765764" y="903749"/>
            <a:ext cx="8969188" cy="4665220"/>
          </a:xfrm>
          <a:prstGeom prst="rect">
            <a:avLst/>
          </a:prstGeom>
        </p:spPr>
      </p:pic>
      <p:pic>
        <p:nvPicPr>
          <p:cNvPr id="6" name="Imagen 5">
            <a:extLst>
              <a:ext uri="{FF2B5EF4-FFF2-40B4-BE49-F238E27FC236}">
                <a16:creationId xmlns:a16="http://schemas.microsoft.com/office/drawing/2014/main" id="{140870AA-ABCE-8E31-DF35-4AFC81D98616}"/>
              </a:ext>
            </a:extLst>
          </p:cNvPr>
          <p:cNvPicPr>
            <a:picLocks noChangeAspect="1"/>
          </p:cNvPicPr>
          <p:nvPr/>
        </p:nvPicPr>
        <p:blipFill>
          <a:blip r:embed="rId6"/>
          <a:stretch>
            <a:fillRect/>
          </a:stretch>
        </p:blipFill>
        <p:spPr>
          <a:xfrm>
            <a:off x="8763306" y="0"/>
            <a:ext cx="3450635" cy="1359526"/>
          </a:xfrm>
          <a:prstGeom prst="rect">
            <a:avLst/>
          </a:prstGeom>
        </p:spPr>
      </p:pic>
    </p:spTree>
    <p:extLst>
      <p:ext uri="{BB962C8B-B14F-4D97-AF65-F5344CB8AC3E}">
        <p14:creationId xmlns:p14="http://schemas.microsoft.com/office/powerpoint/2010/main" val="423361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5" name="Google Shape;215;p26"/>
          <p:cNvSpPr txBox="1">
            <a:spLocks noGrp="1"/>
          </p:cNvSpPr>
          <p:nvPr>
            <p:ph type="sldNum" idx="12"/>
          </p:nvPr>
        </p:nvSpPr>
        <p:spPr>
          <a:prstGeom prst="rect">
            <a:avLst/>
          </a:prstGeom>
        </p:spPr>
        <p:txBody>
          <a:bodyPr spcFirstLastPara="1" wrap="square" lIns="121900" tIns="121900" rIns="121900" bIns="121900" anchor="ctr" anchorCtr="0">
            <a:noAutofit/>
          </a:bodyPr>
          <a:lstStyle/>
          <a:p>
            <a:fld id="{00000000-1234-1234-1234-123412341234}" type="slidenum">
              <a:rPr lang="en"/>
              <a:pPr/>
              <a:t>7</a:t>
            </a:fld>
            <a:endParaRPr dirty="0"/>
          </a:p>
        </p:txBody>
      </p:sp>
      <p:sp>
        <p:nvSpPr>
          <p:cNvPr id="2" name="Rectángulo 1">
            <a:extLst>
              <a:ext uri="{FF2B5EF4-FFF2-40B4-BE49-F238E27FC236}">
                <a16:creationId xmlns:a16="http://schemas.microsoft.com/office/drawing/2014/main" id="{4E3C7037-E679-4CA6-B4FE-4DF3F3425DCD}"/>
              </a:ext>
            </a:extLst>
          </p:cNvPr>
          <p:cNvSpPr/>
          <p:nvPr/>
        </p:nvSpPr>
        <p:spPr>
          <a:xfrm>
            <a:off x="576197" y="2304789"/>
            <a:ext cx="1290181" cy="4133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3" name="Picture 8" descr="MAN47">
            <a:extLst>
              <a:ext uri="{FF2B5EF4-FFF2-40B4-BE49-F238E27FC236}">
                <a16:creationId xmlns:a16="http://schemas.microsoft.com/office/drawing/2014/main" id="{4E31CDEC-69CC-D0C8-BB5C-85F00B3A7067}"/>
              </a:ext>
            </a:extLst>
          </p:cNvPr>
          <p:cNvPicPr>
            <a:picLocks noChangeAspect="1" noChangeArrowheads="1" noCrop="1"/>
          </p:cNvPicPr>
          <p:nvPr/>
        </p:nvPicPr>
        <p:blipFill>
          <a:blip r:embed="rId3"/>
          <a:srcRect/>
          <a:stretch>
            <a:fillRect/>
          </a:stretch>
        </p:blipFill>
        <p:spPr bwMode="auto">
          <a:xfrm>
            <a:off x="10878733" y="5553059"/>
            <a:ext cx="1297501" cy="1295465"/>
          </a:xfrm>
          <a:prstGeom prst="rect">
            <a:avLst/>
          </a:prstGeom>
          <a:noFill/>
          <a:ln w="9525">
            <a:noFill/>
            <a:miter lim="800000"/>
            <a:headEnd/>
            <a:tailEnd/>
          </a:ln>
        </p:spPr>
      </p:pic>
      <p:grpSp>
        <p:nvGrpSpPr>
          <p:cNvPr id="4" name="Grupo 3">
            <a:extLst>
              <a:ext uri="{FF2B5EF4-FFF2-40B4-BE49-F238E27FC236}">
                <a16:creationId xmlns:a16="http://schemas.microsoft.com/office/drawing/2014/main" id="{3EC1BEA6-37E5-8FAD-9D8D-19F4CEAB0790}"/>
              </a:ext>
            </a:extLst>
          </p:cNvPr>
          <p:cNvGrpSpPr/>
          <p:nvPr/>
        </p:nvGrpSpPr>
        <p:grpSpPr>
          <a:xfrm>
            <a:off x="223755" y="1772869"/>
            <a:ext cx="10878416" cy="4097806"/>
            <a:chOff x="-31078" y="668838"/>
            <a:chExt cx="10878416" cy="4097806"/>
          </a:xfrm>
        </p:grpSpPr>
        <p:cxnSp>
          <p:nvCxnSpPr>
            <p:cNvPr id="5" name="Conector recto 4">
              <a:extLst>
                <a:ext uri="{FF2B5EF4-FFF2-40B4-BE49-F238E27FC236}">
                  <a16:creationId xmlns:a16="http://schemas.microsoft.com/office/drawing/2014/main" id="{C82AACEA-12D4-2061-3C45-55DDC4DD73AC}"/>
                </a:ext>
              </a:extLst>
            </p:cNvPr>
            <p:cNvCxnSpPr/>
            <p:nvPr/>
          </p:nvCxnSpPr>
          <p:spPr>
            <a:xfrm>
              <a:off x="73852" y="668838"/>
              <a:ext cx="8605362" cy="228"/>
            </a:xfrm>
            <a:prstGeom prst="line">
              <a:avLst/>
            </a:prstGeom>
            <a:ln w="19050">
              <a:solidFill>
                <a:srgbClr val="990033"/>
              </a:solidFill>
              <a:prstDash val="solid"/>
            </a:ln>
          </p:spPr>
          <p:style>
            <a:lnRef idx="1">
              <a:schemeClr val="accent1"/>
            </a:lnRef>
            <a:fillRef idx="0">
              <a:schemeClr val="accent1"/>
            </a:fillRef>
            <a:effectRef idx="0">
              <a:schemeClr val="accent1"/>
            </a:effectRef>
            <a:fontRef idx="minor">
              <a:schemeClr val="tx1"/>
            </a:fontRef>
          </p:style>
        </p:cxnSp>
        <p:sp>
          <p:nvSpPr>
            <p:cNvPr id="6" name="Diagrama de flujo: documento 5">
              <a:extLst>
                <a:ext uri="{FF2B5EF4-FFF2-40B4-BE49-F238E27FC236}">
                  <a16:creationId xmlns:a16="http://schemas.microsoft.com/office/drawing/2014/main" id="{AF48A4E4-21CA-0B65-8063-0C2DDA2A764A}"/>
                </a:ext>
              </a:extLst>
            </p:cNvPr>
            <p:cNvSpPr/>
            <p:nvPr/>
          </p:nvSpPr>
          <p:spPr>
            <a:xfrm>
              <a:off x="2404984" y="1033386"/>
              <a:ext cx="1963712" cy="1462397"/>
            </a:xfrm>
            <a:prstGeom prst="flowChartDocument">
              <a:avLst/>
            </a:prstGeom>
            <a:solidFill>
              <a:srgbClr val="AD5B5D"/>
            </a:solidFill>
            <a:ln>
              <a:solidFill>
                <a:srgbClr val="AD5B5D"/>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8" name="Diagrama de flujo: documento 7">
              <a:extLst>
                <a:ext uri="{FF2B5EF4-FFF2-40B4-BE49-F238E27FC236}">
                  <a16:creationId xmlns:a16="http://schemas.microsoft.com/office/drawing/2014/main" id="{D85ECF5E-B4DD-DFC2-E092-32372DE4B0B4}"/>
                </a:ext>
              </a:extLst>
            </p:cNvPr>
            <p:cNvSpPr/>
            <p:nvPr/>
          </p:nvSpPr>
          <p:spPr>
            <a:xfrm>
              <a:off x="4549827" y="1033386"/>
              <a:ext cx="1963712" cy="1462397"/>
            </a:xfrm>
            <a:prstGeom prst="flowChartDocument">
              <a:avLst/>
            </a:prstGeom>
            <a:solidFill>
              <a:srgbClr val="9E6C5C"/>
            </a:solidFill>
            <a:ln>
              <a:solidFill>
                <a:srgbClr val="9E6C5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9" name="Diagrama de flujo: documento 8">
              <a:extLst>
                <a:ext uri="{FF2B5EF4-FFF2-40B4-BE49-F238E27FC236}">
                  <a16:creationId xmlns:a16="http://schemas.microsoft.com/office/drawing/2014/main" id="{0E1C8EDF-9297-71E7-2EDE-8B7C9CF7408D}"/>
                </a:ext>
              </a:extLst>
            </p:cNvPr>
            <p:cNvSpPr/>
            <p:nvPr/>
          </p:nvSpPr>
          <p:spPr>
            <a:xfrm>
              <a:off x="8798289" y="1033386"/>
              <a:ext cx="1963712" cy="1462397"/>
            </a:xfrm>
            <a:prstGeom prst="flowChartDocument">
              <a:avLst/>
            </a:prstGeom>
            <a:solidFill>
              <a:srgbClr val="C5683F"/>
            </a:solidFill>
            <a:ln>
              <a:solidFill>
                <a:srgbClr val="C5683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2" name="Diagrama de flujo: documento 11">
              <a:extLst>
                <a:ext uri="{FF2B5EF4-FFF2-40B4-BE49-F238E27FC236}">
                  <a16:creationId xmlns:a16="http://schemas.microsoft.com/office/drawing/2014/main" id="{74D10FB3-2076-594A-762C-68D118DB0AFA}"/>
                </a:ext>
              </a:extLst>
            </p:cNvPr>
            <p:cNvSpPr/>
            <p:nvPr/>
          </p:nvSpPr>
          <p:spPr>
            <a:xfrm>
              <a:off x="6674058" y="1033386"/>
              <a:ext cx="1963712" cy="1462397"/>
            </a:xfrm>
            <a:prstGeom prst="flowChartDocument">
              <a:avLst/>
            </a:prstGeom>
            <a:solidFill>
              <a:srgbClr val="EC841C"/>
            </a:solidFill>
            <a:ln>
              <a:solidFill>
                <a:srgbClr val="EC841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nvGrpSpPr>
            <p:cNvPr id="14" name="Grupo 13">
              <a:extLst>
                <a:ext uri="{FF2B5EF4-FFF2-40B4-BE49-F238E27FC236}">
                  <a16:creationId xmlns:a16="http://schemas.microsoft.com/office/drawing/2014/main" id="{03F386AD-1252-102E-73E2-61E5FE6A82DB}"/>
                </a:ext>
              </a:extLst>
            </p:cNvPr>
            <p:cNvGrpSpPr/>
            <p:nvPr/>
          </p:nvGrpSpPr>
          <p:grpSpPr>
            <a:xfrm>
              <a:off x="265369" y="1033386"/>
              <a:ext cx="2054278" cy="1819064"/>
              <a:chOff x="379981" y="1595198"/>
              <a:chExt cx="2054278" cy="941488"/>
            </a:xfrm>
          </p:grpSpPr>
          <p:sp>
            <p:nvSpPr>
              <p:cNvPr id="40" name="Diagrama de flujo: documento 39">
                <a:extLst>
                  <a:ext uri="{FF2B5EF4-FFF2-40B4-BE49-F238E27FC236}">
                    <a16:creationId xmlns:a16="http://schemas.microsoft.com/office/drawing/2014/main" id="{0448C968-2A94-C994-E6A3-B4329D75C15B}"/>
                  </a:ext>
                </a:extLst>
              </p:cNvPr>
              <p:cNvSpPr/>
              <p:nvPr/>
            </p:nvSpPr>
            <p:spPr>
              <a:xfrm>
                <a:off x="379981" y="1595198"/>
                <a:ext cx="1963712" cy="756889"/>
              </a:xfrm>
              <a:prstGeom prst="flowChartDocument">
                <a:avLst/>
              </a:prstGeom>
              <a:solidFill>
                <a:srgbClr val="8D737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41" name="Rectángulo 40">
                <a:extLst>
                  <a:ext uri="{FF2B5EF4-FFF2-40B4-BE49-F238E27FC236}">
                    <a16:creationId xmlns:a16="http://schemas.microsoft.com/office/drawing/2014/main" id="{D7EF580A-5F95-3F68-535B-0DBB13A6B303}"/>
                  </a:ext>
                </a:extLst>
              </p:cNvPr>
              <p:cNvSpPr/>
              <p:nvPr/>
            </p:nvSpPr>
            <p:spPr>
              <a:xfrm>
                <a:off x="1941927" y="1767245"/>
                <a:ext cx="492332" cy="769441"/>
              </a:xfrm>
              <a:prstGeom prst="rect">
                <a:avLst/>
              </a:prstGeom>
              <a:noFill/>
            </p:spPr>
            <p:txBody>
              <a:bodyPr wrap="square" lIns="91440" tIns="45720" rIns="91440" bIns="45720">
                <a:spAutoFit/>
              </a:bodyPr>
              <a:lstStyle/>
              <a:p>
                <a:pPr algn="ctr"/>
                <a:r>
                  <a:rPr lang="es-ES" sz="4400" b="1" cap="none" spc="0" dirty="0">
                    <a:ln w="10160">
                      <a:solidFill>
                        <a:schemeClr val="bg1"/>
                      </a:solidFill>
                      <a:prstDash val="solid"/>
                    </a:ln>
                    <a:solidFill>
                      <a:srgbClr val="8D7377"/>
                    </a:solidFill>
                    <a:effectLst>
                      <a:outerShdw blurRad="38100" dist="22860" dir="5400000" algn="tl" rotWithShape="0">
                        <a:srgbClr val="000000">
                          <a:alpha val="30000"/>
                        </a:srgbClr>
                      </a:outerShdw>
                    </a:effectLst>
                    <a:latin typeface="Century Gothic" panose="020B0502020202020204" pitchFamily="34" charset="0"/>
                  </a:rPr>
                  <a:t>1</a:t>
                </a:r>
              </a:p>
            </p:txBody>
          </p:sp>
        </p:grpSp>
        <p:sp>
          <p:nvSpPr>
            <p:cNvPr id="15" name="Rectángulo 14">
              <a:extLst>
                <a:ext uri="{FF2B5EF4-FFF2-40B4-BE49-F238E27FC236}">
                  <a16:creationId xmlns:a16="http://schemas.microsoft.com/office/drawing/2014/main" id="{10C70A3D-16DF-FD26-98A6-4DD704A73AD0}"/>
                </a:ext>
              </a:extLst>
            </p:cNvPr>
            <p:cNvSpPr/>
            <p:nvPr/>
          </p:nvSpPr>
          <p:spPr>
            <a:xfrm>
              <a:off x="3977236" y="1365801"/>
              <a:ext cx="492332" cy="1486649"/>
            </a:xfrm>
            <a:prstGeom prst="rect">
              <a:avLst/>
            </a:prstGeom>
            <a:noFill/>
          </p:spPr>
          <p:txBody>
            <a:bodyPr wrap="square" lIns="91440" tIns="45720" rIns="91440" bIns="45720">
              <a:spAutoFit/>
            </a:bodyPr>
            <a:lstStyle/>
            <a:p>
              <a:pPr algn="ctr"/>
              <a:r>
                <a:rPr lang="es-ES" sz="4400" b="1" cap="none" spc="0" dirty="0">
                  <a:ln w="10160">
                    <a:solidFill>
                      <a:schemeClr val="bg1"/>
                    </a:solidFill>
                    <a:prstDash val="solid"/>
                  </a:ln>
                  <a:solidFill>
                    <a:srgbClr val="AD5B5D"/>
                  </a:solidFill>
                  <a:effectLst>
                    <a:outerShdw blurRad="38100" dist="22860" dir="5400000" algn="tl" rotWithShape="0">
                      <a:srgbClr val="000000">
                        <a:alpha val="30000"/>
                      </a:srgbClr>
                    </a:outerShdw>
                  </a:effectLst>
                  <a:latin typeface="Century Gothic" panose="020B0502020202020204" pitchFamily="34" charset="0"/>
                </a:rPr>
                <a:t>2</a:t>
              </a:r>
            </a:p>
          </p:txBody>
        </p:sp>
        <p:sp>
          <p:nvSpPr>
            <p:cNvPr id="16" name="Rectángulo 15">
              <a:extLst>
                <a:ext uri="{FF2B5EF4-FFF2-40B4-BE49-F238E27FC236}">
                  <a16:creationId xmlns:a16="http://schemas.microsoft.com/office/drawing/2014/main" id="{DA8675FF-BBD7-05B9-E9BE-2C2FBB7B9900}"/>
                </a:ext>
              </a:extLst>
            </p:cNvPr>
            <p:cNvSpPr/>
            <p:nvPr/>
          </p:nvSpPr>
          <p:spPr>
            <a:xfrm>
              <a:off x="10355006" y="1362613"/>
              <a:ext cx="492332" cy="1486649"/>
            </a:xfrm>
            <a:prstGeom prst="rect">
              <a:avLst/>
            </a:prstGeom>
            <a:noFill/>
          </p:spPr>
          <p:txBody>
            <a:bodyPr wrap="square" lIns="91440" tIns="45720" rIns="91440" bIns="45720">
              <a:spAutoFit/>
            </a:bodyPr>
            <a:lstStyle/>
            <a:p>
              <a:pPr algn="ctr"/>
              <a:r>
                <a:rPr lang="es-ES" sz="4400" b="1" cap="none" spc="0" dirty="0">
                  <a:ln w="10160">
                    <a:solidFill>
                      <a:schemeClr val="bg1"/>
                    </a:solidFill>
                    <a:prstDash val="solid"/>
                  </a:ln>
                  <a:solidFill>
                    <a:srgbClr val="C5683F"/>
                  </a:solidFill>
                  <a:effectLst>
                    <a:outerShdw blurRad="38100" dist="22860" dir="5400000" algn="tl" rotWithShape="0">
                      <a:srgbClr val="000000">
                        <a:alpha val="30000"/>
                      </a:srgbClr>
                    </a:outerShdw>
                  </a:effectLst>
                  <a:latin typeface="Century Gothic" panose="020B0502020202020204" pitchFamily="34" charset="0"/>
                </a:rPr>
                <a:t>5</a:t>
              </a:r>
            </a:p>
          </p:txBody>
        </p:sp>
        <p:sp>
          <p:nvSpPr>
            <p:cNvPr id="17" name="Rectángulo 16">
              <a:extLst>
                <a:ext uri="{FF2B5EF4-FFF2-40B4-BE49-F238E27FC236}">
                  <a16:creationId xmlns:a16="http://schemas.microsoft.com/office/drawing/2014/main" id="{FCC8F251-B47B-255F-A476-20E7E20A134F}"/>
                </a:ext>
              </a:extLst>
            </p:cNvPr>
            <p:cNvSpPr/>
            <p:nvPr/>
          </p:nvSpPr>
          <p:spPr>
            <a:xfrm>
              <a:off x="8226945" y="1362615"/>
              <a:ext cx="492332" cy="1486649"/>
            </a:xfrm>
            <a:prstGeom prst="rect">
              <a:avLst/>
            </a:prstGeom>
            <a:noFill/>
          </p:spPr>
          <p:txBody>
            <a:bodyPr wrap="square" lIns="91440" tIns="45720" rIns="91440" bIns="45720">
              <a:spAutoFit/>
            </a:bodyPr>
            <a:lstStyle/>
            <a:p>
              <a:pPr algn="ctr"/>
              <a:r>
                <a:rPr lang="es-ES" sz="4400" b="1" cap="none" spc="0" dirty="0">
                  <a:ln w="10160">
                    <a:solidFill>
                      <a:schemeClr val="bg1"/>
                    </a:solidFill>
                    <a:prstDash val="solid"/>
                  </a:ln>
                  <a:solidFill>
                    <a:srgbClr val="EC841C"/>
                  </a:solidFill>
                  <a:effectLst>
                    <a:outerShdw blurRad="38100" dist="22860" dir="5400000" algn="tl" rotWithShape="0">
                      <a:srgbClr val="000000">
                        <a:alpha val="30000"/>
                      </a:srgbClr>
                    </a:outerShdw>
                  </a:effectLst>
                  <a:latin typeface="Century Gothic" panose="020B0502020202020204" pitchFamily="34" charset="0"/>
                </a:rPr>
                <a:t>4</a:t>
              </a:r>
            </a:p>
          </p:txBody>
        </p:sp>
        <p:sp>
          <p:nvSpPr>
            <p:cNvPr id="18" name="Rectángulo 17">
              <a:extLst>
                <a:ext uri="{FF2B5EF4-FFF2-40B4-BE49-F238E27FC236}">
                  <a16:creationId xmlns:a16="http://schemas.microsoft.com/office/drawing/2014/main" id="{0998C3B6-640D-59C0-C12D-2543C9CD1EC1}"/>
                </a:ext>
              </a:extLst>
            </p:cNvPr>
            <p:cNvSpPr/>
            <p:nvPr/>
          </p:nvSpPr>
          <p:spPr>
            <a:xfrm>
              <a:off x="6111616" y="1362617"/>
              <a:ext cx="492332" cy="1486649"/>
            </a:xfrm>
            <a:prstGeom prst="rect">
              <a:avLst/>
            </a:prstGeom>
            <a:noFill/>
          </p:spPr>
          <p:txBody>
            <a:bodyPr wrap="square" lIns="91440" tIns="45720" rIns="91440" bIns="45720">
              <a:spAutoFit/>
            </a:bodyPr>
            <a:lstStyle/>
            <a:p>
              <a:pPr algn="ctr"/>
              <a:r>
                <a:rPr lang="es-ES" sz="4400" b="1" cap="none" spc="0" dirty="0">
                  <a:ln w="10160">
                    <a:solidFill>
                      <a:schemeClr val="bg1"/>
                    </a:solidFill>
                    <a:prstDash val="solid"/>
                  </a:ln>
                  <a:solidFill>
                    <a:srgbClr val="9E6C5C"/>
                  </a:solidFill>
                  <a:effectLst>
                    <a:outerShdw blurRad="38100" dist="22860" dir="5400000" algn="tl" rotWithShape="0">
                      <a:srgbClr val="000000">
                        <a:alpha val="30000"/>
                      </a:srgbClr>
                    </a:outerShdw>
                  </a:effectLst>
                  <a:latin typeface="Century Gothic" panose="020B0502020202020204" pitchFamily="34" charset="0"/>
                </a:rPr>
                <a:t>3</a:t>
              </a:r>
            </a:p>
          </p:txBody>
        </p:sp>
        <p:sp>
          <p:nvSpPr>
            <p:cNvPr id="19" name="Diagrama de flujo: documento 18">
              <a:extLst>
                <a:ext uri="{FF2B5EF4-FFF2-40B4-BE49-F238E27FC236}">
                  <a16:creationId xmlns:a16="http://schemas.microsoft.com/office/drawing/2014/main" id="{CB072CC1-1589-DEB5-1FFC-2930F9189528}"/>
                </a:ext>
              </a:extLst>
            </p:cNvPr>
            <p:cNvSpPr/>
            <p:nvPr/>
          </p:nvSpPr>
          <p:spPr>
            <a:xfrm>
              <a:off x="2404984" y="3001220"/>
              <a:ext cx="1963712" cy="1419275"/>
            </a:xfrm>
            <a:prstGeom prst="flowChartDocument">
              <a:avLst/>
            </a:prstGeom>
            <a:solidFill>
              <a:srgbClr val="D47516"/>
            </a:solidFill>
            <a:ln>
              <a:solidFill>
                <a:srgbClr val="D4751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0" name="Diagrama de flujo: documento 19">
              <a:extLst>
                <a:ext uri="{FF2B5EF4-FFF2-40B4-BE49-F238E27FC236}">
                  <a16:creationId xmlns:a16="http://schemas.microsoft.com/office/drawing/2014/main" id="{C0FCA5A0-A090-2154-BEC7-DEFA45DD3FC2}"/>
                </a:ext>
              </a:extLst>
            </p:cNvPr>
            <p:cNvSpPr/>
            <p:nvPr/>
          </p:nvSpPr>
          <p:spPr>
            <a:xfrm>
              <a:off x="4549827" y="3001220"/>
              <a:ext cx="1963712" cy="1419275"/>
            </a:xfrm>
            <a:prstGeom prst="flowChartDocument">
              <a:avLst/>
            </a:prstGeom>
            <a:solidFill>
              <a:srgbClr val="8D7377"/>
            </a:solidFill>
            <a:ln>
              <a:solidFill>
                <a:srgbClr val="9E6C5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1" name="Diagrama de flujo: documento 20">
              <a:extLst>
                <a:ext uri="{FF2B5EF4-FFF2-40B4-BE49-F238E27FC236}">
                  <a16:creationId xmlns:a16="http://schemas.microsoft.com/office/drawing/2014/main" id="{50EB58ED-1E15-A919-7A25-E963DE0D981D}"/>
                </a:ext>
              </a:extLst>
            </p:cNvPr>
            <p:cNvSpPr/>
            <p:nvPr/>
          </p:nvSpPr>
          <p:spPr>
            <a:xfrm>
              <a:off x="8798289" y="3001220"/>
              <a:ext cx="1963712" cy="1419275"/>
            </a:xfrm>
            <a:prstGeom prst="flowChartDocument">
              <a:avLst/>
            </a:prstGeom>
            <a:solidFill>
              <a:srgbClr val="9E6C5C"/>
            </a:solidFill>
            <a:ln>
              <a:solidFill>
                <a:srgbClr val="9E6C5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2" name="Diagrama de flujo: documento 21">
              <a:extLst>
                <a:ext uri="{FF2B5EF4-FFF2-40B4-BE49-F238E27FC236}">
                  <a16:creationId xmlns:a16="http://schemas.microsoft.com/office/drawing/2014/main" id="{9AE900E7-A0B8-60D2-DE1B-4F1FCD8F5A16}"/>
                </a:ext>
              </a:extLst>
            </p:cNvPr>
            <p:cNvSpPr/>
            <p:nvPr/>
          </p:nvSpPr>
          <p:spPr>
            <a:xfrm>
              <a:off x="6674058" y="3001220"/>
              <a:ext cx="1963712" cy="1419275"/>
            </a:xfrm>
            <a:prstGeom prst="flowChartDocument">
              <a:avLst/>
            </a:prstGeom>
            <a:solidFill>
              <a:srgbClr val="AD5B5D"/>
            </a:solidFill>
            <a:ln>
              <a:solidFill>
                <a:srgbClr val="AD5B5D"/>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3" name="Diagrama de flujo: documento 22">
              <a:extLst>
                <a:ext uri="{FF2B5EF4-FFF2-40B4-BE49-F238E27FC236}">
                  <a16:creationId xmlns:a16="http://schemas.microsoft.com/office/drawing/2014/main" id="{EF0D5294-D0B7-684E-3F5B-B674EFA7697D}"/>
                </a:ext>
              </a:extLst>
            </p:cNvPr>
            <p:cNvSpPr/>
            <p:nvPr/>
          </p:nvSpPr>
          <p:spPr>
            <a:xfrm>
              <a:off x="265369" y="3001220"/>
              <a:ext cx="1963712" cy="1419275"/>
            </a:xfrm>
            <a:prstGeom prst="flowChartDocumen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4" name="Rectángulo 23">
              <a:extLst>
                <a:ext uri="{FF2B5EF4-FFF2-40B4-BE49-F238E27FC236}">
                  <a16:creationId xmlns:a16="http://schemas.microsoft.com/office/drawing/2014/main" id="{9A099061-1F42-7567-8EF6-B3FAD844F567}"/>
                </a:ext>
              </a:extLst>
            </p:cNvPr>
            <p:cNvSpPr/>
            <p:nvPr/>
          </p:nvSpPr>
          <p:spPr>
            <a:xfrm>
              <a:off x="1827315" y="3323833"/>
              <a:ext cx="492332" cy="1442811"/>
            </a:xfrm>
            <a:prstGeom prst="rect">
              <a:avLst/>
            </a:prstGeom>
            <a:noFill/>
          </p:spPr>
          <p:txBody>
            <a:bodyPr wrap="square" lIns="91440" tIns="45720" rIns="91440" bIns="45720">
              <a:spAutoFit/>
            </a:bodyPr>
            <a:lstStyle/>
            <a:p>
              <a:pPr algn="ctr"/>
              <a:r>
                <a:rPr lang="es-ES" sz="4400" b="1" cap="none" spc="0" dirty="0">
                  <a:ln w="10160">
                    <a:solidFill>
                      <a:schemeClr val="bg1"/>
                    </a:solidFill>
                    <a:prstDash val="solid"/>
                  </a:ln>
                  <a:solidFill>
                    <a:schemeClr val="bg1">
                      <a:lumMod val="50000"/>
                    </a:schemeClr>
                  </a:solidFill>
                  <a:effectLst>
                    <a:outerShdw blurRad="38100" dist="22860" dir="5400000" algn="tl" rotWithShape="0">
                      <a:srgbClr val="000000">
                        <a:alpha val="30000"/>
                      </a:srgbClr>
                    </a:outerShdw>
                  </a:effectLst>
                  <a:latin typeface="Century Gothic" panose="020B0502020202020204" pitchFamily="34" charset="0"/>
                </a:rPr>
                <a:t>6</a:t>
              </a:r>
            </a:p>
          </p:txBody>
        </p:sp>
        <p:sp>
          <p:nvSpPr>
            <p:cNvPr id="25" name="Rectángulo 24">
              <a:extLst>
                <a:ext uri="{FF2B5EF4-FFF2-40B4-BE49-F238E27FC236}">
                  <a16:creationId xmlns:a16="http://schemas.microsoft.com/office/drawing/2014/main" id="{F3F03933-367B-5624-CBD2-37D0D3C62BCA}"/>
                </a:ext>
              </a:extLst>
            </p:cNvPr>
            <p:cNvSpPr/>
            <p:nvPr/>
          </p:nvSpPr>
          <p:spPr>
            <a:xfrm>
              <a:off x="3962246" y="3323833"/>
              <a:ext cx="492332" cy="1442811"/>
            </a:xfrm>
            <a:prstGeom prst="rect">
              <a:avLst/>
            </a:prstGeom>
            <a:noFill/>
          </p:spPr>
          <p:txBody>
            <a:bodyPr wrap="square" lIns="91440" tIns="45720" rIns="91440" bIns="45720">
              <a:spAutoFit/>
            </a:bodyPr>
            <a:lstStyle/>
            <a:p>
              <a:pPr algn="ctr"/>
              <a:r>
                <a:rPr lang="es-ES" sz="4400" b="1" cap="none" spc="0" dirty="0">
                  <a:ln w="10160">
                    <a:solidFill>
                      <a:schemeClr val="bg1"/>
                    </a:solidFill>
                    <a:prstDash val="solid"/>
                  </a:ln>
                  <a:solidFill>
                    <a:srgbClr val="D47516"/>
                  </a:solidFill>
                  <a:effectLst>
                    <a:outerShdw blurRad="38100" dist="22860" dir="5400000" algn="tl" rotWithShape="0">
                      <a:srgbClr val="000000">
                        <a:alpha val="30000"/>
                      </a:srgbClr>
                    </a:outerShdw>
                  </a:effectLst>
                  <a:latin typeface="Century Gothic" panose="020B0502020202020204" pitchFamily="34" charset="0"/>
                </a:rPr>
                <a:t>7</a:t>
              </a:r>
            </a:p>
          </p:txBody>
        </p:sp>
        <p:sp>
          <p:nvSpPr>
            <p:cNvPr id="26" name="Rectángulo 25">
              <a:extLst>
                <a:ext uri="{FF2B5EF4-FFF2-40B4-BE49-F238E27FC236}">
                  <a16:creationId xmlns:a16="http://schemas.microsoft.com/office/drawing/2014/main" id="{05AB7681-2C2D-7248-B928-7CC12395A7B7}"/>
                </a:ext>
              </a:extLst>
            </p:cNvPr>
            <p:cNvSpPr/>
            <p:nvPr/>
          </p:nvSpPr>
          <p:spPr>
            <a:xfrm>
              <a:off x="9968459" y="3320739"/>
              <a:ext cx="878879" cy="1442811"/>
            </a:xfrm>
            <a:prstGeom prst="rect">
              <a:avLst/>
            </a:prstGeom>
            <a:noFill/>
          </p:spPr>
          <p:txBody>
            <a:bodyPr wrap="square" lIns="91440" tIns="45720" rIns="91440" bIns="45720">
              <a:spAutoFit/>
            </a:bodyPr>
            <a:lstStyle/>
            <a:p>
              <a:pPr algn="ctr"/>
              <a:r>
                <a:rPr lang="es-ES" sz="4400" b="1" cap="none" spc="0" dirty="0">
                  <a:ln w="10160">
                    <a:solidFill>
                      <a:schemeClr val="bg1"/>
                    </a:solidFill>
                    <a:prstDash val="solid"/>
                  </a:ln>
                  <a:solidFill>
                    <a:srgbClr val="9E6C5C"/>
                  </a:solidFill>
                  <a:effectLst>
                    <a:outerShdw blurRad="38100" dist="22860" dir="5400000" algn="tl" rotWithShape="0">
                      <a:srgbClr val="000000">
                        <a:alpha val="30000"/>
                      </a:srgbClr>
                    </a:outerShdw>
                  </a:effectLst>
                  <a:latin typeface="Century Gothic" panose="020B0502020202020204" pitchFamily="34" charset="0"/>
                </a:rPr>
                <a:t>10</a:t>
              </a:r>
            </a:p>
          </p:txBody>
        </p:sp>
        <p:sp>
          <p:nvSpPr>
            <p:cNvPr id="27" name="Rectángulo 26">
              <a:extLst>
                <a:ext uri="{FF2B5EF4-FFF2-40B4-BE49-F238E27FC236}">
                  <a16:creationId xmlns:a16="http://schemas.microsoft.com/office/drawing/2014/main" id="{67D144BF-B6FC-8EA0-982A-7E504096E781}"/>
                </a:ext>
              </a:extLst>
            </p:cNvPr>
            <p:cNvSpPr/>
            <p:nvPr/>
          </p:nvSpPr>
          <p:spPr>
            <a:xfrm>
              <a:off x="8226945" y="3320741"/>
              <a:ext cx="492332" cy="1442811"/>
            </a:xfrm>
            <a:prstGeom prst="rect">
              <a:avLst/>
            </a:prstGeom>
            <a:noFill/>
          </p:spPr>
          <p:txBody>
            <a:bodyPr wrap="square" lIns="91440" tIns="45720" rIns="91440" bIns="45720">
              <a:spAutoFit/>
            </a:bodyPr>
            <a:lstStyle/>
            <a:p>
              <a:pPr algn="ctr"/>
              <a:r>
                <a:rPr lang="es-ES" sz="4400" b="1" cap="none" spc="0" dirty="0">
                  <a:ln w="10160">
                    <a:solidFill>
                      <a:schemeClr val="bg1"/>
                    </a:solidFill>
                    <a:prstDash val="solid"/>
                  </a:ln>
                  <a:solidFill>
                    <a:srgbClr val="AD5B5D"/>
                  </a:solidFill>
                  <a:effectLst>
                    <a:outerShdw blurRad="38100" dist="22860" dir="5400000" algn="tl" rotWithShape="0">
                      <a:srgbClr val="000000">
                        <a:alpha val="30000"/>
                      </a:srgbClr>
                    </a:outerShdw>
                  </a:effectLst>
                  <a:latin typeface="Century Gothic" panose="020B0502020202020204" pitchFamily="34" charset="0"/>
                </a:rPr>
                <a:t>9</a:t>
              </a:r>
            </a:p>
          </p:txBody>
        </p:sp>
        <p:sp>
          <p:nvSpPr>
            <p:cNvPr id="28" name="Rectángulo 27">
              <a:extLst>
                <a:ext uri="{FF2B5EF4-FFF2-40B4-BE49-F238E27FC236}">
                  <a16:creationId xmlns:a16="http://schemas.microsoft.com/office/drawing/2014/main" id="{3DD7C934-EC45-36A9-D976-33D22CF4C677}"/>
                </a:ext>
              </a:extLst>
            </p:cNvPr>
            <p:cNvSpPr/>
            <p:nvPr/>
          </p:nvSpPr>
          <p:spPr>
            <a:xfrm>
              <a:off x="6096626" y="3320742"/>
              <a:ext cx="492332" cy="1442811"/>
            </a:xfrm>
            <a:prstGeom prst="rect">
              <a:avLst/>
            </a:prstGeom>
            <a:noFill/>
          </p:spPr>
          <p:txBody>
            <a:bodyPr wrap="square" lIns="91440" tIns="45720" rIns="91440" bIns="45720">
              <a:spAutoFit/>
            </a:bodyPr>
            <a:lstStyle/>
            <a:p>
              <a:pPr algn="ctr"/>
              <a:r>
                <a:rPr lang="es-ES" sz="4400" b="1" cap="none" spc="0" dirty="0">
                  <a:ln w="10160">
                    <a:solidFill>
                      <a:schemeClr val="bg1"/>
                    </a:solidFill>
                    <a:prstDash val="solid"/>
                  </a:ln>
                  <a:solidFill>
                    <a:srgbClr val="8D7377"/>
                  </a:solidFill>
                  <a:effectLst>
                    <a:outerShdw blurRad="38100" dist="22860" dir="5400000" algn="tl" rotWithShape="0">
                      <a:srgbClr val="000000">
                        <a:alpha val="30000"/>
                      </a:srgbClr>
                    </a:outerShdw>
                  </a:effectLst>
                  <a:latin typeface="Century Gothic" panose="020B0502020202020204" pitchFamily="34" charset="0"/>
                </a:rPr>
                <a:t>8</a:t>
              </a:r>
            </a:p>
          </p:txBody>
        </p:sp>
        <p:sp>
          <p:nvSpPr>
            <p:cNvPr id="29" name="CuadroTexto 28">
              <a:extLst>
                <a:ext uri="{FF2B5EF4-FFF2-40B4-BE49-F238E27FC236}">
                  <a16:creationId xmlns:a16="http://schemas.microsoft.com/office/drawing/2014/main" id="{DCDF258F-3379-8FF1-D572-1B280FBBFD24}"/>
                </a:ext>
              </a:extLst>
            </p:cNvPr>
            <p:cNvSpPr txBox="1"/>
            <p:nvPr/>
          </p:nvSpPr>
          <p:spPr>
            <a:xfrm>
              <a:off x="238744" y="1328661"/>
              <a:ext cx="1707123" cy="784830"/>
            </a:xfrm>
            <a:prstGeom prst="rect">
              <a:avLst/>
            </a:prstGeom>
            <a:noFill/>
          </p:spPr>
          <p:txBody>
            <a:bodyPr wrap="square" rtlCol="0">
              <a:spAutoFit/>
            </a:bodyPr>
            <a:lstStyle/>
            <a:p>
              <a:pPr algn="ctr"/>
              <a:r>
                <a:rPr lang="es-MX" sz="1500" b="0" u="none" strike="noStrike" baseline="0" dirty="0">
                  <a:solidFill>
                    <a:schemeClr val="bg1"/>
                  </a:solidFill>
                  <a:latin typeface="Century Gothic" panose="020B0502020202020204" pitchFamily="34" charset="0"/>
                </a:rPr>
                <a:t>Compromiso unificado con un objetivo</a:t>
              </a:r>
              <a:endParaRPr lang="es-PE" sz="1500" dirty="0">
                <a:solidFill>
                  <a:schemeClr val="bg1"/>
                </a:solidFill>
                <a:latin typeface="Century Gothic" panose="020B0502020202020204" pitchFamily="34" charset="0"/>
              </a:endParaRPr>
            </a:p>
          </p:txBody>
        </p:sp>
        <p:sp>
          <p:nvSpPr>
            <p:cNvPr id="30" name="CuadroTexto 29">
              <a:extLst>
                <a:ext uri="{FF2B5EF4-FFF2-40B4-BE49-F238E27FC236}">
                  <a16:creationId xmlns:a16="http://schemas.microsoft.com/office/drawing/2014/main" id="{0D7ACBAD-6A21-49A6-54E4-8B253AA7312D}"/>
                </a:ext>
              </a:extLst>
            </p:cNvPr>
            <p:cNvSpPr txBox="1"/>
            <p:nvPr/>
          </p:nvSpPr>
          <p:spPr>
            <a:xfrm>
              <a:off x="2456149" y="1362613"/>
              <a:ext cx="1625090" cy="553998"/>
            </a:xfrm>
            <a:prstGeom prst="rect">
              <a:avLst/>
            </a:prstGeom>
            <a:noFill/>
          </p:spPr>
          <p:txBody>
            <a:bodyPr wrap="square" rtlCol="0">
              <a:spAutoFit/>
            </a:bodyPr>
            <a:lstStyle/>
            <a:p>
              <a:pPr algn="ctr"/>
              <a:r>
                <a:rPr lang="es-PE" sz="1500" dirty="0">
                  <a:solidFill>
                    <a:schemeClr val="bg1"/>
                  </a:solidFill>
                  <a:latin typeface="Century Gothic" panose="020B0502020202020204" pitchFamily="34" charset="0"/>
                </a:rPr>
                <a:t>Participación en el grupo</a:t>
              </a:r>
            </a:p>
          </p:txBody>
        </p:sp>
        <p:sp>
          <p:nvSpPr>
            <p:cNvPr id="31" name="CuadroTexto 30">
              <a:extLst>
                <a:ext uri="{FF2B5EF4-FFF2-40B4-BE49-F238E27FC236}">
                  <a16:creationId xmlns:a16="http://schemas.microsoft.com/office/drawing/2014/main" id="{11DDA7B2-569A-FEDC-1EFA-CDE98906687A}"/>
                </a:ext>
              </a:extLst>
            </p:cNvPr>
            <p:cNvSpPr txBox="1"/>
            <p:nvPr/>
          </p:nvSpPr>
          <p:spPr>
            <a:xfrm>
              <a:off x="9005783" y="1300704"/>
              <a:ext cx="1358902" cy="784830"/>
            </a:xfrm>
            <a:prstGeom prst="rect">
              <a:avLst/>
            </a:prstGeom>
            <a:noFill/>
          </p:spPr>
          <p:txBody>
            <a:bodyPr wrap="square" rtlCol="0">
              <a:spAutoFit/>
            </a:bodyPr>
            <a:lstStyle/>
            <a:p>
              <a:pPr algn="ctr"/>
              <a:r>
                <a:rPr lang="es-MX" sz="1500" b="0" u="none" strike="noStrike" baseline="0" dirty="0">
                  <a:solidFill>
                    <a:schemeClr val="bg1"/>
                  </a:solidFill>
                  <a:latin typeface="Century Gothic" panose="020B0502020202020204" pitchFamily="34" charset="0"/>
                </a:rPr>
                <a:t>Resolución de problemas</a:t>
              </a:r>
              <a:endParaRPr lang="es-PE" sz="1500" dirty="0">
                <a:solidFill>
                  <a:schemeClr val="bg1"/>
                </a:solidFill>
                <a:latin typeface="Century Gothic" panose="020B0502020202020204" pitchFamily="34" charset="0"/>
              </a:endParaRPr>
            </a:p>
          </p:txBody>
        </p:sp>
        <p:sp>
          <p:nvSpPr>
            <p:cNvPr id="32" name="CuadroTexto 31">
              <a:extLst>
                <a:ext uri="{FF2B5EF4-FFF2-40B4-BE49-F238E27FC236}">
                  <a16:creationId xmlns:a16="http://schemas.microsoft.com/office/drawing/2014/main" id="{9B8F8531-CB64-F8EA-0783-F27702D23059}"/>
                </a:ext>
              </a:extLst>
            </p:cNvPr>
            <p:cNvSpPr txBox="1"/>
            <p:nvPr/>
          </p:nvSpPr>
          <p:spPr>
            <a:xfrm>
              <a:off x="6706868" y="1456807"/>
              <a:ext cx="1757150" cy="323165"/>
            </a:xfrm>
            <a:prstGeom prst="rect">
              <a:avLst/>
            </a:prstGeom>
            <a:noFill/>
          </p:spPr>
          <p:txBody>
            <a:bodyPr wrap="square" rtlCol="0">
              <a:spAutoFit/>
            </a:bodyPr>
            <a:lstStyle/>
            <a:p>
              <a:pPr algn="ctr"/>
              <a:r>
                <a:rPr lang="es-MX" sz="1500" b="0" u="none" strike="noStrike" baseline="0" dirty="0">
                  <a:solidFill>
                    <a:schemeClr val="bg1"/>
                  </a:solidFill>
                  <a:latin typeface="Century Gothic" panose="020B0502020202020204" pitchFamily="34" charset="0"/>
                </a:rPr>
                <a:t>Liderazgo </a:t>
              </a:r>
              <a:endParaRPr lang="es-PE" sz="1500" dirty="0">
                <a:solidFill>
                  <a:schemeClr val="bg1"/>
                </a:solidFill>
                <a:latin typeface="Century Gothic" panose="020B0502020202020204" pitchFamily="34" charset="0"/>
              </a:endParaRPr>
            </a:p>
          </p:txBody>
        </p:sp>
        <p:sp>
          <p:nvSpPr>
            <p:cNvPr id="33" name="CuadroTexto 32">
              <a:extLst>
                <a:ext uri="{FF2B5EF4-FFF2-40B4-BE49-F238E27FC236}">
                  <a16:creationId xmlns:a16="http://schemas.microsoft.com/office/drawing/2014/main" id="{2A6AD4E1-816E-8E65-6A0C-E0A0C69A6A9A}"/>
                </a:ext>
              </a:extLst>
            </p:cNvPr>
            <p:cNvSpPr txBox="1"/>
            <p:nvPr/>
          </p:nvSpPr>
          <p:spPr>
            <a:xfrm>
              <a:off x="4586244" y="1309635"/>
              <a:ext cx="1661140" cy="784830"/>
            </a:xfrm>
            <a:prstGeom prst="rect">
              <a:avLst/>
            </a:prstGeom>
            <a:noFill/>
          </p:spPr>
          <p:txBody>
            <a:bodyPr wrap="square" rtlCol="0">
              <a:spAutoFit/>
            </a:bodyPr>
            <a:lstStyle/>
            <a:p>
              <a:pPr algn="ctr"/>
              <a:r>
                <a:rPr lang="es-PE" sz="1500" dirty="0">
                  <a:solidFill>
                    <a:schemeClr val="bg1"/>
                  </a:solidFill>
                  <a:latin typeface="Century Gothic" panose="020B0502020202020204" pitchFamily="34" charset="0"/>
                </a:rPr>
                <a:t>Comunicación abierta y efectiva</a:t>
              </a:r>
            </a:p>
          </p:txBody>
        </p:sp>
        <p:grpSp>
          <p:nvGrpSpPr>
            <p:cNvPr id="34" name="Grupo 33">
              <a:extLst>
                <a:ext uri="{FF2B5EF4-FFF2-40B4-BE49-F238E27FC236}">
                  <a16:creationId xmlns:a16="http://schemas.microsoft.com/office/drawing/2014/main" id="{210E6973-C505-ADE3-C265-5A1C79EE5E8C}"/>
                </a:ext>
              </a:extLst>
            </p:cNvPr>
            <p:cNvGrpSpPr/>
            <p:nvPr/>
          </p:nvGrpSpPr>
          <p:grpSpPr>
            <a:xfrm>
              <a:off x="-31078" y="3222147"/>
              <a:ext cx="10221735" cy="784830"/>
              <a:chOff x="94282" y="3939500"/>
              <a:chExt cx="10221735" cy="784830"/>
            </a:xfrm>
          </p:grpSpPr>
          <p:sp>
            <p:nvSpPr>
              <p:cNvPr id="35" name="CuadroTexto 34">
                <a:extLst>
                  <a:ext uri="{FF2B5EF4-FFF2-40B4-BE49-F238E27FC236}">
                    <a16:creationId xmlns:a16="http://schemas.microsoft.com/office/drawing/2014/main" id="{D7CBBDA9-F1A9-91D9-DCCE-01C2D8B80CB5}"/>
                  </a:ext>
                </a:extLst>
              </p:cNvPr>
              <p:cNvSpPr txBox="1"/>
              <p:nvPr/>
            </p:nvSpPr>
            <p:spPr>
              <a:xfrm>
                <a:off x="94282" y="4103230"/>
                <a:ext cx="2374733" cy="323165"/>
              </a:xfrm>
              <a:prstGeom prst="rect">
                <a:avLst/>
              </a:prstGeom>
              <a:noFill/>
            </p:spPr>
            <p:txBody>
              <a:bodyPr wrap="square" rtlCol="0">
                <a:spAutoFit/>
              </a:bodyPr>
              <a:lstStyle/>
              <a:p>
                <a:pPr algn="ctr"/>
                <a:r>
                  <a:rPr lang="es-MX" sz="1500" b="0" u="none" strike="noStrike" baseline="0" dirty="0">
                    <a:solidFill>
                      <a:schemeClr val="bg1"/>
                    </a:solidFill>
                    <a:latin typeface="Century Gothic" panose="020B0502020202020204" pitchFamily="34" charset="0"/>
                  </a:rPr>
                  <a:t>Roles definidos</a:t>
                </a:r>
                <a:endParaRPr lang="es-PE" sz="1500" dirty="0">
                  <a:solidFill>
                    <a:schemeClr val="bg1"/>
                  </a:solidFill>
                  <a:latin typeface="Century Gothic" panose="020B0502020202020204" pitchFamily="34" charset="0"/>
                </a:endParaRPr>
              </a:p>
            </p:txBody>
          </p:sp>
          <p:sp>
            <p:nvSpPr>
              <p:cNvPr id="36" name="CuadroTexto 35">
                <a:extLst>
                  <a:ext uri="{FF2B5EF4-FFF2-40B4-BE49-F238E27FC236}">
                    <a16:creationId xmlns:a16="http://schemas.microsoft.com/office/drawing/2014/main" id="{20212B2D-F0F0-BA56-A660-8CAB3EAF102C}"/>
                  </a:ext>
                </a:extLst>
              </p:cNvPr>
              <p:cNvSpPr txBox="1"/>
              <p:nvPr/>
            </p:nvSpPr>
            <p:spPr>
              <a:xfrm>
                <a:off x="4573068" y="4008280"/>
                <a:ext cx="1963713" cy="553998"/>
              </a:xfrm>
              <a:prstGeom prst="rect">
                <a:avLst/>
              </a:prstGeom>
              <a:noFill/>
            </p:spPr>
            <p:txBody>
              <a:bodyPr wrap="square" rtlCol="0">
                <a:spAutoFit/>
              </a:bodyPr>
              <a:lstStyle/>
              <a:p>
                <a:pPr algn="ctr"/>
                <a:r>
                  <a:rPr lang="es-MX" sz="1500" b="0" u="none" strike="noStrike" baseline="0" dirty="0">
                    <a:solidFill>
                      <a:schemeClr val="bg1"/>
                    </a:solidFill>
                    <a:latin typeface="Century Gothic" panose="020B0502020202020204" pitchFamily="34" charset="0"/>
                  </a:rPr>
                  <a:t>Interdependen-</a:t>
                </a:r>
              </a:p>
              <a:p>
                <a:pPr algn="ctr"/>
                <a:r>
                  <a:rPr lang="es-MX" sz="1500" b="0" u="none" strike="noStrike" baseline="0" dirty="0">
                    <a:solidFill>
                      <a:schemeClr val="bg1"/>
                    </a:solidFill>
                    <a:latin typeface="Century Gothic" panose="020B0502020202020204" pitchFamily="34" charset="0"/>
                  </a:rPr>
                  <a:t>cia</a:t>
                </a:r>
                <a:endParaRPr lang="es-PE" sz="1500" dirty="0">
                  <a:solidFill>
                    <a:schemeClr val="bg1"/>
                  </a:solidFill>
                  <a:latin typeface="Century Gothic" panose="020B0502020202020204" pitchFamily="34" charset="0"/>
                </a:endParaRPr>
              </a:p>
            </p:txBody>
          </p:sp>
          <p:sp>
            <p:nvSpPr>
              <p:cNvPr id="37" name="CuadroTexto 36">
                <a:extLst>
                  <a:ext uri="{FF2B5EF4-FFF2-40B4-BE49-F238E27FC236}">
                    <a16:creationId xmlns:a16="http://schemas.microsoft.com/office/drawing/2014/main" id="{BBD86BA6-803F-8A5F-DA1E-5C55E79E71D6}"/>
                  </a:ext>
                </a:extLst>
              </p:cNvPr>
              <p:cNvSpPr txBox="1"/>
              <p:nvPr/>
            </p:nvSpPr>
            <p:spPr>
              <a:xfrm>
                <a:off x="8967696" y="3939500"/>
                <a:ext cx="1348321" cy="784830"/>
              </a:xfrm>
              <a:prstGeom prst="rect">
                <a:avLst/>
              </a:prstGeom>
              <a:noFill/>
            </p:spPr>
            <p:txBody>
              <a:bodyPr wrap="square" rtlCol="0">
                <a:spAutoFit/>
              </a:bodyPr>
              <a:lstStyle/>
              <a:p>
                <a:pPr algn="ctr"/>
                <a:r>
                  <a:rPr lang="es-MX" sz="1500" b="0" u="none" strike="noStrike" baseline="0" dirty="0">
                    <a:solidFill>
                      <a:schemeClr val="bg1"/>
                    </a:solidFill>
                    <a:latin typeface="Century Gothic" panose="020B0502020202020204" pitchFamily="34" charset="0"/>
                  </a:rPr>
                  <a:t>Búsqueda de la excelencia</a:t>
                </a:r>
                <a:endParaRPr lang="es-PE" sz="1500" dirty="0">
                  <a:solidFill>
                    <a:schemeClr val="bg1"/>
                  </a:solidFill>
                  <a:latin typeface="Century Gothic" panose="020B0502020202020204" pitchFamily="34" charset="0"/>
                </a:endParaRPr>
              </a:p>
            </p:txBody>
          </p:sp>
          <p:sp>
            <p:nvSpPr>
              <p:cNvPr id="38" name="CuadroTexto 37">
                <a:extLst>
                  <a:ext uri="{FF2B5EF4-FFF2-40B4-BE49-F238E27FC236}">
                    <a16:creationId xmlns:a16="http://schemas.microsoft.com/office/drawing/2014/main" id="{5FCFD26E-B734-3A1B-D13E-BBCF5D4785F4}"/>
                  </a:ext>
                </a:extLst>
              </p:cNvPr>
              <p:cNvSpPr txBox="1"/>
              <p:nvPr/>
            </p:nvSpPr>
            <p:spPr>
              <a:xfrm>
                <a:off x="6840188" y="3947364"/>
                <a:ext cx="1756065" cy="553998"/>
              </a:xfrm>
              <a:prstGeom prst="rect">
                <a:avLst/>
              </a:prstGeom>
              <a:noFill/>
            </p:spPr>
            <p:txBody>
              <a:bodyPr wrap="square" rtlCol="0">
                <a:spAutoFit/>
              </a:bodyPr>
              <a:lstStyle/>
              <a:p>
                <a:pPr algn="ctr"/>
                <a:r>
                  <a:rPr lang="es-MX" sz="1500" b="0" u="none" strike="noStrike" baseline="0" dirty="0">
                    <a:solidFill>
                      <a:schemeClr val="bg1"/>
                    </a:solidFill>
                    <a:latin typeface="Century Gothic" panose="020B0502020202020204" pitchFamily="34" charset="0"/>
                  </a:rPr>
                  <a:t>Toma de decisiones</a:t>
                </a:r>
                <a:endParaRPr lang="es-PE" sz="1500" dirty="0">
                  <a:solidFill>
                    <a:schemeClr val="bg1"/>
                  </a:solidFill>
                  <a:latin typeface="Century Gothic" panose="020B0502020202020204" pitchFamily="34" charset="0"/>
                </a:endParaRPr>
              </a:p>
            </p:txBody>
          </p:sp>
          <p:sp>
            <p:nvSpPr>
              <p:cNvPr id="39" name="CuadroTexto 38">
                <a:extLst>
                  <a:ext uri="{FF2B5EF4-FFF2-40B4-BE49-F238E27FC236}">
                    <a16:creationId xmlns:a16="http://schemas.microsoft.com/office/drawing/2014/main" id="{5578E5DD-320D-B477-98CC-B8F35C4C883D}"/>
                  </a:ext>
                </a:extLst>
              </p:cNvPr>
              <p:cNvSpPr txBox="1"/>
              <p:nvPr/>
            </p:nvSpPr>
            <p:spPr>
              <a:xfrm>
                <a:off x="2254173" y="4097017"/>
                <a:ext cx="2374733" cy="323165"/>
              </a:xfrm>
              <a:prstGeom prst="rect">
                <a:avLst/>
              </a:prstGeom>
              <a:noFill/>
            </p:spPr>
            <p:txBody>
              <a:bodyPr wrap="square" rtlCol="0">
                <a:spAutoFit/>
              </a:bodyPr>
              <a:lstStyle/>
              <a:p>
                <a:pPr algn="ctr"/>
                <a:r>
                  <a:rPr lang="es-MX" sz="1500" b="0" u="none" strike="noStrike" baseline="0" dirty="0">
                    <a:solidFill>
                      <a:schemeClr val="bg1"/>
                    </a:solidFill>
                    <a:latin typeface="Century Gothic" panose="020B0502020202020204" pitchFamily="34" charset="0"/>
                  </a:rPr>
                  <a:t>Motivación</a:t>
                </a:r>
                <a:endParaRPr lang="es-PE" sz="1500" dirty="0">
                  <a:solidFill>
                    <a:schemeClr val="bg1"/>
                  </a:solidFill>
                  <a:latin typeface="Century Gothic" panose="020B0502020202020204" pitchFamily="34" charset="0"/>
                </a:endParaRPr>
              </a:p>
            </p:txBody>
          </p:sp>
        </p:grpSp>
      </p:grpSp>
      <p:sp>
        <p:nvSpPr>
          <p:cNvPr id="42" name="CuadroTexto 41">
            <a:extLst>
              <a:ext uri="{FF2B5EF4-FFF2-40B4-BE49-F238E27FC236}">
                <a16:creationId xmlns:a16="http://schemas.microsoft.com/office/drawing/2014/main" id="{A04D898D-44F5-5808-E30A-EE68F0073BAF}"/>
              </a:ext>
            </a:extLst>
          </p:cNvPr>
          <p:cNvSpPr txBox="1"/>
          <p:nvPr/>
        </p:nvSpPr>
        <p:spPr>
          <a:xfrm>
            <a:off x="3119333" y="516618"/>
            <a:ext cx="5386265" cy="954107"/>
          </a:xfrm>
          <a:prstGeom prst="rect">
            <a:avLst/>
          </a:prstGeom>
          <a:noFill/>
          <a:effectLst/>
        </p:spPr>
        <p:txBody>
          <a:bodyPr wrap="square" rtlCol="0">
            <a:spAutoFit/>
          </a:bodyPr>
          <a:lstStyle/>
          <a:p>
            <a:pPr algn="ctr"/>
            <a:r>
              <a:rPr lang="es-ES" sz="2800" b="1" dirty="0">
                <a:latin typeface="Century Gothic" panose="020B0502020202020204" pitchFamily="34" charset="0"/>
              </a:rPr>
              <a:t>Características del Trabajo en Equipo</a:t>
            </a:r>
            <a:endParaRPr lang="es-PE" sz="2800" b="1" dirty="0">
              <a:latin typeface="Century Gothic" panose="020B0502020202020204" pitchFamily="34" charset="0"/>
            </a:endParaRPr>
          </a:p>
        </p:txBody>
      </p:sp>
      <p:pic>
        <p:nvPicPr>
          <p:cNvPr id="3" name="Imagen 2">
            <a:extLst>
              <a:ext uri="{FF2B5EF4-FFF2-40B4-BE49-F238E27FC236}">
                <a16:creationId xmlns:a16="http://schemas.microsoft.com/office/drawing/2014/main" id="{7A3C7C70-1D94-509C-4BFE-0D8C8A55A3E9}"/>
              </a:ext>
            </a:extLst>
          </p:cNvPr>
          <p:cNvPicPr>
            <a:picLocks noChangeAspect="1"/>
          </p:cNvPicPr>
          <p:nvPr/>
        </p:nvPicPr>
        <p:blipFill>
          <a:blip r:embed="rId4"/>
          <a:stretch>
            <a:fillRect/>
          </a:stretch>
        </p:blipFill>
        <p:spPr>
          <a:xfrm>
            <a:off x="8903959" y="9476"/>
            <a:ext cx="3288041" cy="1295465"/>
          </a:xfrm>
          <a:prstGeom prst="rect">
            <a:avLst/>
          </a:prstGeom>
        </p:spPr>
      </p:pic>
    </p:spTree>
    <p:extLst>
      <p:ext uri="{BB962C8B-B14F-4D97-AF65-F5344CB8AC3E}">
        <p14:creationId xmlns:p14="http://schemas.microsoft.com/office/powerpoint/2010/main" val="1097173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3CFD726-36F4-347D-7E42-BCAB20D04C79}"/>
              </a:ext>
            </a:extLst>
          </p:cNvPr>
          <p:cNvSpPr>
            <a:spLocks noGrp="1"/>
          </p:cNvSpPr>
          <p:nvPr>
            <p:ph type="sldNum" idx="12"/>
          </p:nvPr>
        </p:nvSpPr>
        <p:spPr/>
        <p:txBody>
          <a:bodyPr/>
          <a:lstStyle/>
          <a:p>
            <a:fld id="{00000000-1234-1234-1234-123412341234}" type="slidenum">
              <a:rPr lang="es-PE" smtClean="0"/>
              <a:pPr/>
              <a:t>8</a:t>
            </a:fld>
            <a:endParaRPr lang="es-PE" dirty="0"/>
          </a:p>
        </p:txBody>
      </p:sp>
      <p:graphicFrame>
        <p:nvGraphicFramePr>
          <p:cNvPr id="4" name="Diagrama 3">
            <a:extLst>
              <a:ext uri="{FF2B5EF4-FFF2-40B4-BE49-F238E27FC236}">
                <a16:creationId xmlns:a16="http://schemas.microsoft.com/office/drawing/2014/main" id="{129B67F5-A1AF-8BC3-3703-E6458E43C5D2}"/>
              </a:ext>
            </a:extLst>
          </p:cNvPr>
          <p:cNvGraphicFramePr/>
          <p:nvPr>
            <p:extLst>
              <p:ext uri="{D42A27DB-BD31-4B8C-83A1-F6EECF244321}">
                <p14:modId xmlns:p14="http://schemas.microsoft.com/office/powerpoint/2010/main" val="1983575005"/>
              </p:ext>
            </p:extLst>
          </p:nvPr>
        </p:nvGraphicFramePr>
        <p:xfrm>
          <a:off x="152118" y="790090"/>
          <a:ext cx="11887764" cy="5652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197C88A6-A84D-F696-54C1-4708041E87CF}"/>
              </a:ext>
            </a:extLst>
          </p:cNvPr>
          <p:cNvSpPr txBox="1"/>
          <p:nvPr/>
        </p:nvSpPr>
        <p:spPr>
          <a:xfrm>
            <a:off x="152118" y="2337006"/>
            <a:ext cx="4078705" cy="738664"/>
          </a:xfrm>
          <a:prstGeom prst="rect">
            <a:avLst/>
          </a:prstGeom>
          <a:noFill/>
        </p:spPr>
        <p:txBody>
          <a:bodyPr wrap="square" rtlCol="0">
            <a:spAutoFit/>
          </a:bodyPr>
          <a:lstStyle/>
          <a:p>
            <a:r>
              <a:rPr lang="es-PE" sz="1400" b="1" dirty="0">
                <a:latin typeface="Century Gothic" panose="020B0502020202020204" pitchFamily="34" charset="0"/>
              </a:rPr>
              <a:t>Al momento de formar un equipo de trabajo hay que tener en cuenta las siguientes etapas:</a:t>
            </a:r>
          </a:p>
        </p:txBody>
      </p:sp>
      <p:sp>
        <p:nvSpPr>
          <p:cNvPr id="6" name="CuadroTexto 5">
            <a:extLst>
              <a:ext uri="{FF2B5EF4-FFF2-40B4-BE49-F238E27FC236}">
                <a16:creationId xmlns:a16="http://schemas.microsoft.com/office/drawing/2014/main" id="{B9B71190-F902-70AE-497E-C67E8F438616}"/>
              </a:ext>
            </a:extLst>
          </p:cNvPr>
          <p:cNvSpPr txBox="1"/>
          <p:nvPr/>
        </p:nvSpPr>
        <p:spPr>
          <a:xfrm>
            <a:off x="2338576" y="442270"/>
            <a:ext cx="7678260" cy="1077218"/>
          </a:xfrm>
          <a:prstGeom prst="rect">
            <a:avLst/>
          </a:prstGeom>
          <a:noFill/>
          <a:effectLst/>
        </p:spPr>
        <p:txBody>
          <a:bodyPr wrap="square" rtlCol="0">
            <a:spAutoFit/>
          </a:bodyPr>
          <a:lstStyle/>
          <a:p>
            <a:pPr algn="ctr"/>
            <a:r>
              <a:rPr lang="es-ES" sz="3200" b="1" dirty="0">
                <a:latin typeface="Century Gothic" panose="020B0502020202020204" pitchFamily="34" charset="0"/>
              </a:rPr>
              <a:t>Etapas de Formación de Equipos de Trabajo</a:t>
            </a:r>
            <a:endParaRPr lang="es-PE" sz="3200" b="1" dirty="0">
              <a:latin typeface="Century Gothic" panose="020B0502020202020204" pitchFamily="34" charset="0"/>
            </a:endParaRPr>
          </a:p>
        </p:txBody>
      </p:sp>
      <p:pic>
        <p:nvPicPr>
          <p:cNvPr id="2" name="Imagen 1">
            <a:extLst>
              <a:ext uri="{FF2B5EF4-FFF2-40B4-BE49-F238E27FC236}">
                <a16:creationId xmlns:a16="http://schemas.microsoft.com/office/drawing/2014/main" id="{F671B909-8A44-045D-879C-2F7717E6BD5F}"/>
              </a:ext>
            </a:extLst>
          </p:cNvPr>
          <p:cNvPicPr>
            <a:picLocks noChangeAspect="1"/>
          </p:cNvPicPr>
          <p:nvPr/>
        </p:nvPicPr>
        <p:blipFill>
          <a:blip r:embed="rId7"/>
          <a:stretch>
            <a:fillRect/>
          </a:stretch>
        </p:blipFill>
        <p:spPr>
          <a:xfrm>
            <a:off x="9721394" y="-10449"/>
            <a:ext cx="2470606" cy="971741"/>
          </a:xfrm>
          <a:prstGeom prst="rect">
            <a:avLst/>
          </a:prstGeom>
        </p:spPr>
      </p:pic>
    </p:spTree>
    <p:extLst>
      <p:ext uri="{BB962C8B-B14F-4D97-AF65-F5344CB8AC3E}">
        <p14:creationId xmlns:p14="http://schemas.microsoft.com/office/powerpoint/2010/main" val="3667916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3D3D494-BBA6-47A7-D49F-3B12558295B2}"/>
              </a:ext>
            </a:extLst>
          </p:cNvPr>
          <p:cNvSpPr>
            <a:spLocks noGrp="1"/>
          </p:cNvSpPr>
          <p:nvPr>
            <p:ph type="sldNum" idx="12"/>
          </p:nvPr>
        </p:nvSpPr>
        <p:spPr/>
        <p:txBody>
          <a:bodyPr/>
          <a:lstStyle/>
          <a:p>
            <a:fld id="{00000000-1234-1234-1234-123412341234}" type="slidenum">
              <a:rPr lang="es-PE" sz="1400" smtClean="0"/>
              <a:pPr/>
              <a:t>9</a:t>
            </a:fld>
            <a:endParaRPr lang="es-PE" sz="1400" dirty="0"/>
          </a:p>
        </p:txBody>
      </p:sp>
      <p:grpSp>
        <p:nvGrpSpPr>
          <p:cNvPr id="4" name="Grupo 3">
            <a:extLst>
              <a:ext uri="{FF2B5EF4-FFF2-40B4-BE49-F238E27FC236}">
                <a16:creationId xmlns:a16="http://schemas.microsoft.com/office/drawing/2014/main" id="{44969D63-1922-1BA2-7D51-CCAE2214E1A1}"/>
              </a:ext>
            </a:extLst>
          </p:cNvPr>
          <p:cNvGrpSpPr/>
          <p:nvPr/>
        </p:nvGrpSpPr>
        <p:grpSpPr>
          <a:xfrm>
            <a:off x="7321918" y="3005979"/>
            <a:ext cx="1091390" cy="962502"/>
            <a:chOff x="7277731" y="1611937"/>
            <a:chExt cx="1091390" cy="962502"/>
          </a:xfrm>
        </p:grpSpPr>
        <p:pic>
          <p:nvPicPr>
            <p:cNvPr id="5" name="Gráfico 4" descr="Apertura contorno">
              <a:extLst>
                <a:ext uri="{FF2B5EF4-FFF2-40B4-BE49-F238E27FC236}">
                  <a16:creationId xmlns:a16="http://schemas.microsoft.com/office/drawing/2014/main" id="{6C11AC56-906E-47C6-44F8-2AE6739092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61229" y="1635988"/>
              <a:ext cx="914400" cy="914400"/>
            </a:xfrm>
            <a:prstGeom prst="rect">
              <a:avLst/>
            </a:prstGeom>
          </p:spPr>
        </p:pic>
        <p:sp>
          <p:nvSpPr>
            <p:cNvPr id="6" name="Elipse 5">
              <a:extLst>
                <a:ext uri="{FF2B5EF4-FFF2-40B4-BE49-F238E27FC236}">
                  <a16:creationId xmlns:a16="http://schemas.microsoft.com/office/drawing/2014/main" id="{A70F898C-59CE-555E-E397-A034FEA0A966}"/>
                </a:ext>
              </a:extLst>
            </p:cNvPr>
            <p:cNvSpPr/>
            <p:nvPr/>
          </p:nvSpPr>
          <p:spPr>
            <a:xfrm>
              <a:off x="7277731" y="1611937"/>
              <a:ext cx="1091390" cy="962502"/>
            </a:xfrm>
            <a:prstGeom prst="ellipse">
              <a:avLst/>
            </a:prstGeom>
            <a:noFill/>
            <a:ln w="28575">
              <a:solidFill>
                <a:srgbClr val="AD5B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400" b="1" dirty="0">
                <a:solidFill>
                  <a:schemeClr val="tx1"/>
                </a:solidFill>
              </a:endParaRPr>
            </a:p>
          </p:txBody>
        </p:sp>
      </p:grpSp>
      <p:sp>
        <p:nvSpPr>
          <p:cNvPr id="7" name="CuadroTexto 6">
            <a:extLst>
              <a:ext uri="{FF2B5EF4-FFF2-40B4-BE49-F238E27FC236}">
                <a16:creationId xmlns:a16="http://schemas.microsoft.com/office/drawing/2014/main" id="{47EC6495-6F7E-878A-5CB5-813E4E4A4F63}"/>
              </a:ext>
            </a:extLst>
          </p:cNvPr>
          <p:cNvSpPr txBox="1"/>
          <p:nvPr/>
        </p:nvSpPr>
        <p:spPr>
          <a:xfrm>
            <a:off x="413390" y="2080920"/>
            <a:ext cx="3478510" cy="2031325"/>
          </a:xfrm>
          <a:prstGeom prst="rect">
            <a:avLst/>
          </a:prstGeom>
          <a:noFill/>
        </p:spPr>
        <p:txBody>
          <a:bodyPr wrap="square" rtlCol="0">
            <a:spAutoFit/>
          </a:bodyPr>
          <a:lstStyle/>
          <a:p>
            <a:r>
              <a:rPr lang="es-PE" sz="1400" b="1" dirty="0">
                <a:latin typeface="Century Gothic" panose="020B0502020202020204" pitchFamily="34" charset="0"/>
              </a:rPr>
              <a:t>COMPROMISO</a:t>
            </a:r>
          </a:p>
          <a:p>
            <a:pPr algn="just"/>
            <a:r>
              <a:rPr lang="es-PE" sz="1400" b="1" dirty="0">
                <a:latin typeface="Century Gothic" panose="020B0502020202020204" pitchFamily="34" charset="0"/>
              </a:rPr>
              <a:t>Los miembros son conscientes de que solo si cada uno pone lo mejor de sí y está dispuesto(a) a dar su tiempo y su energía al equipo, las metas se pueden volver éxitos. Los miembros se comprometen cuando creen en lo que hacen y lo ven como algo transcendente. </a:t>
            </a:r>
          </a:p>
        </p:txBody>
      </p:sp>
      <p:grpSp>
        <p:nvGrpSpPr>
          <p:cNvPr id="8" name="Grupo 7">
            <a:extLst>
              <a:ext uri="{FF2B5EF4-FFF2-40B4-BE49-F238E27FC236}">
                <a16:creationId xmlns:a16="http://schemas.microsoft.com/office/drawing/2014/main" id="{984CCE4E-D22C-060B-D213-395533C1F8B6}"/>
              </a:ext>
            </a:extLst>
          </p:cNvPr>
          <p:cNvGrpSpPr/>
          <p:nvPr/>
        </p:nvGrpSpPr>
        <p:grpSpPr>
          <a:xfrm>
            <a:off x="2300076" y="1244961"/>
            <a:ext cx="1091390" cy="962502"/>
            <a:chOff x="530046" y="1303512"/>
            <a:chExt cx="1091390" cy="962502"/>
          </a:xfrm>
        </p:grpSpPr>
        <p:pic>
          <p:nvPicPr>
            <p:cNvPr id="9" name="Gráfico 8" descr="Vínculo con relleno sólido">
              <a:extLst>
                <a:ext uri="{FF2B5EF4-FFF2-40B4-BE49-F238E27FC236}">
                  <a16:creationId xmlns:a16="http://schemas.microsoft.com/office/drawing/2014/main" id="{1DEDBD48-CD24-21B5-0BE1-4EC4B0C5AD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1182" y="1412633"/>
              <a:ext cx="769118" cy="769118"/>
            </a:xfrm>
            <a:prstGeom prst="rect">
              <a:avLst/>
            </a:prstGeom>
          </p:spPr>
        </p:pic>
        <p:sp>
          <p:nvSpPr>
            <p:cNvPr id="10" name="Elipse 9">
              <a:extLst>
                <a:ext uri="{FF2B5EF4-FFF2-40B4-BE49-F238E27FC236}">
                  <a16:creationId xmlns:a16="http://schemas.microsoft.com/office/drawing/2014/main" id="{1BDEAEC4-4E94-09E7-58A9-EA7FE50D0D4D}"/>
                </a:ext>
              </a:extLst>
            </p:cNvPr>
            <p:cNvSpPr/>
            <p:nvPr/>
          </p:nvSpPr>
          <p:spPr>
            <a:xfrm>
              <a:off x="530046" y="1303512"/>
              <a:ext cx="1091390" cy="962502"/>
            </a:xfrm>
            <a:prstGeom prst="ellipse">
              <a:avLst/>
            </a:prstGeom>
            <a:noFill/>
            <a:ln w="28575">
              <a:solidFill>
                <a:srgbClr val="9E6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400" b="1" dirty="0">
                <a:solidFill>
                  <a:schemeClr val="tx1"/>
                </a:solidFill>
              </a:endParaRPr>
            </a:p>
          </p:txBody>
        </p:sp>
      </p:grpSp>
      <p:grpSp>
        <p:nvGrpSpPr>
          <p:cNvPr id="11" name="Grupo 10">
            <a:extLst>
              <a:ext uri="{FF2B5EF4-FFF2-40B4-BE49-F238E27FC236}">
                <a16:creationId xmlns:a16="http://schemas.microsoft.com/office/drawing/2014/main" id="{07F8D553-E223-DA7F-8034-05D0685BC52C}"/>
              </a:ext>
            </a:extLst>
          </p:cNvPr>
          <p:cNvGrpSpPr/>
          <p:nvPr/>
        </p:nvGrpSpPr>
        <p:grpSpPr>
          <a:xfrm>
            <a:off x="6754442" y="5193195"/>
            <a:ext cx="1091390" cy="962502"/>
            <a:chOff x="3078373" y="3429000"/>
            <a:chExt cx="1091390" cy="962502"/>
          </a:xfrm>
        </p:grpSpPr>
        <p:pic>
          <p:nvPicPr>
            <p:cNvPr id="12" name="Gráfico 11" descr="Burbuja de chat contorno">
              <a:extLst>
                <a:ext uri="{FF2B5EF4-FFF2-40B4-BE49-F238E27FC236}">
                  <a16:creationId xmlns:a16="http://schemas.microsoft.com/office/drawing/2014/main" id="{DF73F7CB-FCF9-2F14-282D-4CA55393A5F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66868" y="3477102"/>
              <a:ext cx="914400" cy="914400"/>
            </a:xfrm>
            <a:prstGeom prst="rect">
              <a:avLst/>
            </a:prstGeom>
          </p:spPr>
        </p:pic>
        <p:sp>
          <p:nvSpPr>
            <p:cNvPr id="13" name="Elipse 12">
              <a:extLst>
                <a:ext uri="{FF2B5EF4-FFF2-40B4-BE49-F238E27FC236}">
                  <a16:creationId xmlns:a16="http://schemas.microsoft.com/office/drawing/2014/main" id="{467F78A6-1C7B-4F24-60B2-12F8788330ED}"/>
                </a:ext>
              </a:extLst>
            </p:cNvPr>
            <p:cNvSpPr/>
            <p:nvPr/>
          </p:nvSpPr>
          <p:spPr>
            <a:xfrm>
              <a:off x="3078373" y="3429000"/>
              <a:ext cx="1091390" cy="962502"/>
            </a:xfrm>
            <a:prstGeom prst="ellipse">
              <a:avLst/>
            </a:prstGeom>
            <a:noFill/>
            <a:ln w="28575">
              <a:solidFill>
                <a:srgbClr val="8D73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400" b="1" dirty="0">
                <a:solidFill>
                  <a:schemeClr val="tx1"/>
                </a:solidFill>
              </a:endParaRPr>
            </a:p>
          </p:txBody>
        </p:sp>
      </p:grpSp>
      <p:grpSp>
        <p:nvGrpSpPr>
          <p:cNvPr id="14" name="Grupo 13">
            <a:extLst>
              <a:ext uri="{FF2B5EF4-FFF2-40B4-BE49-F238E27FC236}">
                <a16:creationId xmlns:a16="http://schemas.microsoft.com/office/drawing/2014/main" id="{ED4293E6-6D74-43EA-A323-EB93C391CD0D}"/>
              </a:ext>
            </a:extLst>
          </p:cNvPr>
          <p:cNvGrpSpPr/>
          <p:nvPr/>
        </p:nvGrpSpPr>
        <p:grpSpPr>
          <a:xfrm>
            <a:off x="7300137" y="1217857"/>
            <a:ext cx="1091390" cy="986155"/>
            <a:chOff x="5176990" y="1309481"/>
            <a:chExt cx="1091390" cy="986155"/>
          </a:xfrm>
        </p:grpSpPr>
        <p:pic>
          <p:nvPicPr>
            <p:cNvPr id="15" name="Gráfico 14" descr="Brindis contorno">
              <a:extLst>
                <a:ext uri="{FF2B5EF4-FFF2-40B4-BE49-F238E27FC236}">
                  <a16:creationId xmlns:a16="http://schemas.microsoft.com/office/drawing/2014/main" id="{4B29CC41-23DE-0330-6DB6-FA4DC5BC118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72986" y="1381236"/>
              <a:ext cx="914400" cy="914400"/>
            </a:xfrm>
            <a:prstGeom prst="rect">
              <a:avLst/>
            </a:prstGeom>
          </p:spPr>
        </p:pic>
        <p:sp>
          <p:nvSpPr>
            <p:cNvPr id="16" name="Elipse 15">
              <a:extLst>
                <a:ext uri="{FF2B5EF4-FFF2-40B4-BE49-F238E27FC236}">
                  <a16:creationId xmlns:a16="http://schemas.microsoft.com/office/drawing/2014/main" id="{6E94B73F-11C0-431D-0DBF-F15AB063210A}"/>
                </a:ext>
              </a:extLst>
            </p:cNvPr>
            <p:cNvSpPr/>
            <p:nvPr/>
          </p:nvSpPr>
          <p:spPr>
            <a:xfrm>
              <a:off x="5176990" y="1309481"/>
              <a:ext cx="1091390" cy="962502"/>
            </a:xfrm>
            <a:prstGeom prst="ellipse">
              <a:avLst/>
            </a:prstGeom>
            <a:noFill/>
            <a:ln w="28575">
              <a:solidFill>
                <a:srgbClr val="C0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400" b="1" dirty="0">
                <a:solidFill>
                  <a:schemeClr val="tx1"/>
                </a:solidFill>
              </a:endParaRPr>
            </a:p>
          </p:txBody>
        </p:sp>
      </p:grpSp>
      <p:grpSp>
        <p:nvGrpSpPr>
          <p:cNvPr id="17" name="Grupo 16">
            <a:extLst>
              <a:ext uri="{FF2B5EF4-FFF2-40B4-BE49-F238E27FC236}">
                <a16:creationId xmlns:a16="http://schemas.microsoft.com/office/drawing/2014/main" id="{863BCA48-A7E6-73D8-E16D-4A74AD4E2FAB}"/>
              </a:ext>
            </a:extLst>
          </p:cNvPr>
          <p:cNvGrpSpPr/>
          <p:nvPr/>
        </p:nvGrpSpPr>
        <p:grpSpPr>
          <a:xfrm>
            <a:off x="4626483" y="3899192"/>
            <a:ext cx="1091390" cy="968431"/>
            <a:chOff x="5866665" y="2903494"/>
            <a:chExt cx="1091390" cy="968431"/>
          </a:xfrm>
        </p:grpSpPr>
        <p:pic>
          <p:nvPicPr>
            <p:cNvPr id="18" name="Gráfico 17" descr="Red de usuarios contorno">
              <a:extLst>
                <a:ext uri="{FF2B5EF4-FFF2-40B4-BE49-F238E27FC236}">
                  <a16:creationId xmlns:a16="http://schemas.microsoft.com/office/drawing/2014/main" id="{0C871B79-B5BB-C560-0EB0-42E187C9F24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70150" y="2903494"/>
              <a:ext cx="914400" cy="914400"/>
            </a:xfrm>
            <a:prstGeom prst="rect">
              <a:avLst/>
            </a:prstGeom>
          </p:spPr>
        </p:pic>
        <p:sp>
          <p:nvSpPr>
            <p:cNvPr id="19" name="Elipse 18">
              <a:extLst>
                <a:ext uri="{FF2B5EF4-FFF2-40B4-BE49-F238E27FC236}">
                  <a16:creationId xmlns:a16="http://schemas.microsoft.com/office/drawing/2014/main" id="{D0E851F5-CEFE-8154-CEA6-1D01768A9611}"/>
                </a:ext>
              </a:extLst>
            </p:cNvPr>
            <p:cNvSpPr/>
            <p:nvPr/>
          </p:nvSpPr>
          <p:spPr>
            <a:xfrm>
              <a:off x="5866665" y="2909423"/>
              <a:ext cx="1091390" cy="962502"/>
            </a:xfrm>
            <a:prstGeom prst="ellipse">
              <a:avLst/>
            </a:prstGeom>
            <a:noFill/>
            <a:ln w="28575">
              <a:solidFill>
                <a:srgbClr val="EC84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400" b="1" dirty="0">
                <a:solidFill>
                  <a:schemeClr val="tx1"/>
                </a:solidFill>
              </a:endParaRPr>
            </a:p>
          </p:txBody>
        </p:sp>
      </p:grpSp>
      <p:sp>
        <p:nvSpPr>
          <p:cNvPr id="20" name="CuadroTexto 19">
            <a:extLst>
              <a:ext uri="{FF2B5EF4-FFF2-40B4-BE49-F238E27FC236}">
                <a16:creationId xmlns:a16="http://schemas.microsoft.com/office/drawing/2014/main" id="{13553E64-0276-3A51-0756-E397C8FEA563}"/>
              </a:ext>
            </a:extLst>
          </p:cNvPr>
          <p:cNvSpPr txBox="1"/>
          <p:nvPr/>
        </p:nvSpPr>
        <p:spPr>
          <a:xfrm>
            <a:off x="930250" y="4223848"/>
            <a:ext cx="3417797" cy="1815882"/>
          </a:xfrm>
          <a:prstGeom prst="rect">
            <a:avLst/>
          </a:prstGeom>
          <a:noFill/>
        </p:spPr>
        <p:txBody>
          <a:bodyPr wrap="square" rtlCol="0">
            <a:spAutoFit/>
          </a:bodyPr>
          <a:lstStyle/>
          <a:p>
            <a:pPr algn="r"/>
            <a:r>
              <a:rPr lang="es-PE" sz="1400" b="1" dirty="0">
                <a:latin typeface="Century Gothic" panose="020B0502020202020204" pitchFamily="34" charset="0"/>
              </a:rPr>
              <a:t>COORDINACIÓN</a:t>
            </a:r>
          </a:p>
          <a:p>
            <a:pPr algn="just"/>
            <a:r>
              <a:rPr lang="es-PE" sz="1400" b="1" dirty="0">
                <a:latin typeface="Century Gothic" panose="020B0502020202020204" pitchFamily="34" charset="0"/>
              </a:rPr>
              <a:t>La coordinación es clave para la gestión del capital humano. Es necesario establecer un líder en cada equipo de trabajo, quien asumirá la función de control, y asegurarse de que todos los miembros cumplan con su labor.</a:t>
            </a:r>
          </a:p>
        </p:txBody>
      </p:sp>
      <p:sp>
        <p:nvSpPr>
          <p:cNvPr id="21" name="CuadroTexto 20">
            <a:extLst>
              <a:ext uri="{FF2B5EF4-FFF2-40B4-BE49-F238E27FC236}">
                <a16:creationId xmlns:a16="http://schemas.microsoft.com/office/drawing/2014/main" id="{E34B16E0-5949-D661-F182-50CD2A6B7F01}"/>
              </a:ext>
            </a:extLst>
          </p:cNvPr>
          <p:cNvSpPr txBox="1"/>
          <p:nvPr/>
        </p:nvSpPr>
        <p:spPr>
          <a:xfrm>
            <a:off x="7918379" y="4813592"/>
            <a:ext cx="3982676" cy="2031325"/>
          </a:xfrm>
          <a:prstGeom prst="rect">
            <a:avLst/>
          </a:prstGeom>
          <a:noFill/>
        </p:spPr>
        <p:txBody>
          <a:bodyPr wrap="square" rtlCol="0">
            <a:spAutoFit/>
          </a:bodyPr>
          <a:lstStyle/>
          <a:p>
            <a:pPr algn="just"/>
            <a:r>
              <a:rPr lang="es-PE" sz="1400" b="1" dirty="0">
                <a:latin typeface="Century Gothic" panose="020B0502020202020204" pitchFamily="34" charset="0"/>
              </a:rPr>
              <a:t>COMUNICACIÓN</a:t>
            </a:r>
          </a:p>
          <a:p>
            <a:pPr algn="just"/>
            <a:r>
              <a:rPr lang="es-PE" sz="1400" b="1" dirty="0">
                <a:latin typeface="Century Gothic" panose="020B0502020202020204" pitchFamily="34" charset="0"/>
              </a:rPr>
              <a:t>Es indispensable mantener activos los canales de comunicación; es fundamental escucharse y estar dispuesto(a) a admitir replanteos y cambios, ya que el equipo funcionará en la medida que las estrategias se asuman con claridad y en conjunto.</a:t>
            </a:r>
          </a:p>
          <a:p>
            <a:pPr algn="just"/>
            <a:endParaRPr lang="es-PE" sz="1400" b="1" dirty="0">
              <a:latin typeface="Century Gothic" panose="020B0502020202020204" pitchFamily="34" charset="0"/>
            </a:endParaRPr>
          </a:p>
        </p:txBody>
      </p:sp>
      <p:sp>
        <p:nvSpPr>
          <p:cNvPr id="22" name="CuadroTexto 21">
            <a:extLst>
              <a:ext uri="{FF2B5EF4-FFF2-40B4-BE49-F238E27FC236}">
                <a16:creationId xmlns:a16="http://schemas.microsoft.com/office/drawing/2014/main" id="{CA2C1838-89A7-E053-BF52-7280F291904C}"/>
              </a:ext>
            </a:extLst>
          </p:cNvPr>
          <p:cNvSpPr txBox="1"/>
          <p:nvPr/>
        </p:nvSpPr>
        <p:spPr>
          <a:xfrm>
            <a:off x="8496806" y="2431593"/>
            <a:ext cx="3619161" cy="2031325"/>
          </a:xfrm>
          <a:prstGeom prst="rect">
            <a:avLst/>
          </a:prstGeom>
          <a:noFill/>
        </p:spPr>
        <p:txBody>
          <a:bodyPr wrap="square" rtlCol="0">
            <a:spAutoFit/>
          </a:bodyPr>
          <a:lstStyle/>
          <a:p>
            <a:r>
              <a:rPr lang="es-PE" sz="1400" b="1" dirty="0">
                <a:latin typeface="Century Gothic" panose="020B0502020202020204" pitchFamily="34" charset="0"/>
              </a:rPr>
              <a:t>COMPLEMENTARIEDAD</a:t>
            </a:r>
          </a:p>
          <a:p>
            <a:pPr algn="just"/>
            <a:r>
              <a:rPr lang="es-PE" sz="1400" b="1" dirty="0">
                <a:latin typeface="Century Gothic" panose="020B0502020202020204" pitchFamily="34" charset="0"/>
              </a:rPr>
              <a:t>Cada persona dispone de una especialidad, conocimientos o habilidades diferentes que suman a la hora de dar respuesta a las necesidades que surgen en el día a día. Es enriquecedor para el equipo, que sus miembros tengan capacidades heterogéneas.</a:t>
            </a:r>
          </a:p>
        </p:txBody>
      </p:sp>
      <p:sp>
        <p:nvSpPr>
          <p:cNvPr id="23" name="CuadroTexto 22">
            <a:extLst>
              <a:ext uri="{FF2B5EF4-FFF2-40B4-BE49-F238E27FC236}">
                <a16:creationId xmlns:a16="http://schemas.microsoft.com/office/drawing/2014/main" id="{C2E31DC5-1BB1-6DD0-A797-83001683B6FB}"/>
              </a:ext>
            </a:extLst>
          </p:cNvPr>
          <p:cNvSpPr txBox="1"/>
          <p:nvPr/>
        </p:nvSpPr>
        <p:spPr>
          <a:xfrm>
            <a:off x="8362971" y="357800"/>
            <a:ext cx="3619161" cy="1600438"/>
          </a:xfrm>
          <a:prstGeom prst="rect">
            <a:avLst/>
          </a:prstGeom>
          <a:noFill/>
        </p:spPr>
        <p:txBody>
          <a:bodyPr wrap="square" rtlCol="0">
            <a:spAutoFit/>
          </a:bodyPr>
          <a:lstStyle/>
          <a:p>
            <a:pPr algn="just"/>
            <a:r>
              <a:rPr lang="es-PE" sz="1400" b="1" dirty="0">
                <a:latin typeface="Century Gothic" panose="020B0502020202020204" pitchFamily="34" charset="0"/>
              </a:rPr>
              <a:t>CONFIANZA</a:t>
            </a:r>
          </a:p>
          <a:p>
            <a:pPr algn="just"/>
            <a:r>
              <a:rPr lang="es-PE" sz="1400" b="1" dirty="0">
                <a:latin typeface="Century Gothic" panose="020B0502020202020204" pitchFamily="34" charset="0"/>
              </a:rPr>
              <a:t>Tener la seguridad de que los intereses y las responsabilidades son compartidos es un aspecto central y decisivo, que no puede faltar en el trabajo en equipo. La confianza es lo que une emocionalmente al equipo.</a:t>
            </a:r>
          </a:p>
        </p:txBody>
      </p:sp>
      <p:cxnSp>
        <p:nvCxnSpPr>
          <p:cNvPr id="24" name="Conector recto 23">
            <a:extLst>
              <a:ext uri="{FF2B5EF4-FFF2-40B4-BE49-F238E27FC236}">
                <a16:creationId xmlns:a16="http://schemas.microsoft.com/office/drawing/2014/main" id="{FE0AD5F3-2609-067C-A20B-F5CA05B4E09A}"/>
              </a:ext>
            </a:extLst>
          </p:cNvPr>
          <p:cNvCxnSpPr>
            <a:cxnSpLocks/>
            <a:stCxn id="10" idx="6"/>
            <a:endCxn id="16" idx="2"/>
          </p:cNvCxnSpPr>
          <p:nvPr/>
        </p:nvCxnSpPr>
        <p:spPr>
          <a:xfrm flipV="1">
            <a:off x="3391466" y="1699108"/>
            <a:ext cx="3908671" cy="27104"/>
          </a:xfrm>
          <a:prstGeom prst="line">
            <a:avLst/>
          </a:prstGeom>
          <a:ln>
            <a:solidFill>
              <a:srgbClr val="9E6C5C"/>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4B43FBA0-5C49-D545-9C91-10867A23ED84}"/>
              </a:ext>
            </a:extLst>
          </p:cNvPr>
          <p:cNvCxnSpPr>
            <a:stCxn id="16" idx="4"/>
          </p:cNvCxnSpPr>
          <p:nvPr/>
        </p:nvCxnSpPr>
        <p:spPr>
          <a:xfrm>
            <a:off x="7845832" y="2180359"/>
            <a:ext cx="16785" cy="810343"/>
          </a:xfrm>
          <a:prstGeom prst="line">
            <a:avLst/>
          </a:prstGeom>
          <a:ln>
            <a:solidFill>
              <a:srgbClr val="C04E00"/>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671F0FD9-6E67-B72F-831A-DD45721AEC35}"/>
              </a:ext>
            </a:extLst>
          </p:cNvPr>
          <p:cNvCxnSpPr>
            <a:stCxn id="6" idx="3"/>
            <a:endCxn id="19" idx="6"/>
          </p:cNvCxnSpPr>
          <p:nvPr/>
        </p:nvCxnSpPr>
        <p:spPr>
          <a:xfrm flipH="1">
            <a:off x="5717873" y="3827526"/>
            <a:ext cx="1763875" cy="558846"/>
          </a:xfrm>
          <a:prstGeom prst="line">
            <a:avLst/>
          </a:prstGeom>
          <a:ln>
            <a:solidFill>
              <a:srgbClr val="9E6C5C"/>
            </a:solidFill>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76372E2B-0341-37B4-501A-587971F24E09}"/>
              </a:ext>
            </a:extLst>
          </p:cNvPr>
          <p:cNvCxnSpPr>
            <a:cxnSpLocks/>
          </p:cNvCxnSpPr>
          <p:nvPr/>
        </p:nvCxnSpPr>
        <p:spPr>
          <a:xfrm>
            <a:off x="5644368" y="4599690"/>
            <a:ext cx="1163937" cy="840181"/>
          </a:xfrm>
          <a:prstGeom prst="line">
            <a:avLst/>
          </a:prstGeom>
          <a:ln>
            <a:solidFill>
              <a:srgbClr val="EC841C"/>
            </a:solidFill>
          </a:ln>
        </p:spPr>
        <p:style>
          <a:lnRef idx="1">
            <a:schemeClr val="accent1"/>
          </a:lnRef>
          <a:fillRef idx="0">
            <a:schemeClr val="accent1"/>
          </a:fillRef>
          <a:effectRef idx="0">
            <a:schemeClr val="accent1"/>
          </a:effectRef>
          <a:fontRef idx="minor">
            <a:schemeClr val="tx1"/>
          </a:fontRef>
        </p:style>
      </p:cxnSp>
      <p:sp>
        <p:nvSpPr>
          <p:cNvPr id="28" name="CuadroTexto 27">
            <a:extLst>
              <a:ext uri="{FF2B5EF4-FFF2-40B4-BE49-F238E27FC236}">
                <a16:creationId xmlns:a16="http://schemas.microsoft.com/office/drawing/2014/main" id="{937861C0-1EC1-3FF8-659E-0A3CEA68DD47}"/>
              </a:ext>
            </a:extLst>
          </p:cNvPr>
          <p:cNvSpPr txBox="1"/>
          <p:nvPr/>
        </p:nvSpPr>
        <p:spPr>
          <a:xfrm>
            <a:off x="357801" y="296767"/>
            <a:ext cx="7816382" cy="584775"/>
          </a:xfrm>
          <a:prstGeom prst="rect">
            <a:avLst/>
          </a:prstGeom>
          <a:noFill/>
          <a:effectLst/>
        </p:spPr>
        <p:txBody>
          <a:bodyPr wrap="square" rtlCol="0">
            <a:spAutoFit/>
          </a:bodyPr>
          <a:lstStyle/>
          <a:p>
            <a:pPr algn="ctr"/>
            <a:r>
              <a:rPr lang="es-ES" sz="3200" b="1" dirty="0">
                <a:latin typeface="Century Gothic" panose="020B0502020202020204" pitchFamily="34" charset="0"/>
              </a:rPr>
              <a:t>Las 5C´s del Trabajo en Equipo</a:t>
            </a:r>
            <a:endParaRPr lang="es-PE" sz="3200" b="1" dirty="0">
              <a:latin typeface="Century Gothic" panose="020B0502020202020204" pitchFamily="34" charset="0"/>
            </a:endParaRPr>
          </a:p>
        </p:txBody>
      </p:sp>
    </p:spTree>
    <p:extLst>
      <p:ext uri="{BB962C8B-B14F-4D97-AF65-F5344CB8AC3E}">
        <p14:creationId xmlns:p14="http://schemas.microsoft.com/office/powerpoint/2010/main" val="1916954978"/>
      </p:ext>
    </p:extLst>
  </p:cSld>
  <p:clrMapOvr>
    <a:masterClrMapping/>
  </p:clrMapOvr>
</p:sld>
</file>

<file path=ppt/theme/theme1.xml><?xml version="1.0" encoding="utf-8"?>
<a:theme xmlns:a="http://schemas.openxmlformats.org/drawingml/2006/main" name="Emilia template">
  <a:themeElements>
    <a:clrScheme name="Custom 347">
      <a:dk1>
        <a:srgbClr val="021028"/>
      </a:dk1>
      <a:lt1>
        <a:srgbClr val="FFFFFF"/>
      </a:lt1>
      <a:dk2>
        <a:srgbClr val="294667"/>
      </a:dk2>
      <a:lt2>
        <a:srgbClr val="D6DDE4"/>
      </a:lt2>
      <a:accent1>
        <a:srgbClr val="FFB424"/>
      </a:accent1>
      <a:accent2>
        <a:srgbClr val="FF8400"/>
      </a:accent2>
      <a:accent3>
        <a:srgbClr val="4E6D92"/>
      </a:accent3>
      <a:accent4>
        <a:srgbClr val="6BA0E0"/>
      </a:accent4>
      <a:accent5>
        <a:srgbClr val="1FC3A6"/>
      </a:accent5>
      <a:accent6>
        <a:srgbClr val="ABF07F"/>
      </a:accent6>
      <a:hlink>
        <a:srgbClr val="02102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4348</TotalTime>
  <Words>1757</Words>
  <Application>Microsoft Office PowerPoint</Application>
  <PresentationFormat>Panorámica</PresentationFormat>
  <Paragraphs>222</Paragraphs>
  <Slides>32</Slides>
  <Notes>20</Notes>
  <HiddenSlides>0</HiddenSlides>
  <MMClips>2</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32</vt:i4>
      </vt:variant>
    </vt:vector>
  </HeadingPairs>
  <TitlesOfParts>
    <vt:vector size="40" baseType="lpstr">
      <vt:lpstr>Arial</vt:lpstr>
      <vt:lpstr>Calibri</vt:lpstr>
      <vt:lpstr>Century Gothic</vt:lpstr>
      <vt:lpstr>Merriweather</vt:lpstr>
      <vt:lpstr>Mont Heavy</vt:lpstr>
      <vt:lpstr>Open Sans</vt:lpstr>
      <vt:lpstr>Times New Roman</vt:lpstr>
      <vt:lpstr>Emilia template</vt:lpstr>
      <vt:lpstr>Presentación de PowerPoint</vt:lpstr>
      <vt:lpstr>EQUIPOS DE ALTO RENDIMIENTO -EAR-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TALLER: EQUIPO EN PRACTICA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Ley que prohíbe la  discriminación remunerativa entre  varones y mujeres</dc:title>
  <dc:creator>Usuario</dc:creator>
  <cp:lastModifiedBy>Maria Emilia Torres Galdos</cp:lastModifiedBy>
  <cp:revision>29</cp:revision>
  <dcterms:created xsi:type="dcterms:W3CDTF">2021-12-06T17:26:34Z</dcterms:created>
  <dcterms:modified xsi:type="dcterms:W3CDTF">2024-04-19T15:01:00Z</dcterms:modified>
</cp:coreProperties>
</file>